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5"/>
  </p:sldMasterIdLst>
  <p:notesMasterIdLst>
    <p:notesMasterId r:id="rId20"/>
  </p:notesMasterIdLst>
  <p:sldIdLst>
    <p:sldId id="484" r:id="rId6"/>
    <p:sldId id="891" r:id="rId7"/>
    <p:sldId id="881" r:id="rId8"/>
    <p:sldId id="879" r:id="rId9"/>
    <p:sldId id="880" r:id="rId10"/>
    <p:sldId id="894" r:id="rId11"/>
    <p:sldId id="895" r:id="rId12"/>
    <p:sldId id="896" r:id="rId13"/>
    <p:sldId id="898" r:id="rId14"/>
    <p:sldId id="897" r:id="rId15"/>
    <p:sldId id="900" r:id="rId16"/>
    <p:sldId id="901" r:id="rId17"/>
    <p:sldId id="890" r:id="rId18"/>
    <p:sldId id="9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179"/>
    <a:srgbClr val="A701AB"/>
    <a:srgbClr val="013147"/>
    <a:srgbClr val="44CEC4"/>
    <a:srgbClr val="FFCD00"/>
    <a:srgbClr val="FFFF00"/>
    <a:srgbClr val="9EAF01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3" autoAdjust="0"/>
    <p:restoredTop sz="92276" autoAdjust="0"/>
  </p:normalViewPr>
  <p:slideViewPr>
    <p:cSldViewPr snapToGrid="0" snapToObjects="1">
      <p:cViewPr varScale="1">
        <p:scale>
          <a:sx n="58" d="100"/>
          <a:sy n="58" d="100"/>
        </p:scale>
        <p:origin x="100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E3CE0-90DA-3249-8680-CDBC18B9936D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62A18-1B25-C942-930D-94EDDD9418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2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829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561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73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6969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7480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338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07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8397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650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903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5743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95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062A18-1B25-C942-930D-94EDDD941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71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84072-2F0E-4E40-9610-69717C5B4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8AEC0C-FDB7-4D0E-BE71-95F6A017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13DE0-C43F-4324-B1F1-3B5E285DC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95B3-EB66-4C00-ABFD-A023761CA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818C2-97B6-4187-AFA3-65080E89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0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48BB-514A-4047-A3F1-017A814F7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AA37D-8814-4ABD-872F-DB182910A7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8DD95-9E2E-4B20-811E-E4C64B6E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54BE6-026E-44F4-80CB-E73DE20E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C2EFB-3B8D-42EA-AD84-03960B64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46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A1BF40-DF57-46A5-9525-8DA9C71166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D819A-F19D-4D65-B71E-CD0AA3E7A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C275C-F5DF-4BEE-A886-0FF99EA8F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D11EA-D142-48DD-818A-0000B455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E392F-E1CE-446B-80B2-E732BD4E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76962-E14D-4A0F-B7B7-0C4AA5CF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F864D-45CA-43F4-AD52-36860980F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AC49A-4AF4-432B-9C65-9FACB72F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B1596-BE22-4F8D-8BC0-743AB869B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37C43-BCCC-45A1-B798-52FEC5220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64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CD27-C1B2-4165-B439-FDC7D02BB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0CA6-DA92-4C51-A538-89582DE35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5D4BE-5C70-4288-B5D0-40927BD2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5C70A-867C-4B61-994C-58FE6969F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A724-4169-4BDD-865C-79476D4AA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1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F95E0-27A1-4745-A629-290D03316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217C0-BA28-40EF-8D91-FE894E160C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03CD3D-1DCB-45E1-AB41-F5889F04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34D8C-90FA-4DCE-AA6B-0C72FA17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CF504-11B3-417D-9AD9-DFC920C0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4B7A1E-B020-4F50-BF1C-722DCF44C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63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CACDA-E56B-45D6-9981-E9AF4144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C0C0C-787B-4CBF-B72D-E92E69C1D8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F524CA-1E5F-4F31-8B16-534CDE788A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694C7-8155-4312-B6C4-B37BECDCC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E83EB2-5213-4B5D-A489-717E2450BD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E24065-9CAE-4058-9EA0-95D940F0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C5E75F-F8C8-4587-A40A-DB331E8B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DD5B12-BFC6-4987-9E1D-84DBE455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07813-5293-46C7-82F1-C3FE6A60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A41661-0548-44C6-97DA-07109BB84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9262D-8C31-4D09-BE65-C760786D1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EFA428-3A7D-492E-97F3-B809CF02A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DFDC9E-E686-40B2-9C2D-CEE04BC4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C1E6B8-B2C3-46BD-AF46-666C0993C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F6E5E-86F6-4529-A4BD-B155D958D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3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42C4E-F7E4-4BCE-A2A7-63DE4609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008F3-75C7-4209-811C-F7C3740D9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47E8A-7DD1-4763-A56C-9FCCD1B2B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0A4659-01EC-4614-BC66-9E5F47ACB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374592-0844-4B2A-8848-9C8CB3B77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C0F113-C1F0-46ED-88B3-4FF243F6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23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5D3F-3D3D-43C5-A95D-5FBA868DE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0A7829-3FCF-4FA7-8E13-0A52BE050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1CB434-38EB-4277-87C4-48152CDE8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6EE1B-CA2A-4AD5-9E10-0954BBD2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F62B8-4A3E-4CDB-9211-42AB1A35A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EF41B-2DDF-4D81-8580-AF968387D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802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84627F-2E3F-41FB-AE39-BADE23605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21A1C-DE2D-437D-8EE3-CCBF54EAC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7E9C-D2FD-467A-8669-B96ECFD2D8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D2F3F-E4A6-A24B-8FA3-26BCF97EA9F3}" type="datetimeFigureOut">
              <a:rPr lang="en-US" smtClean="0"/>
              <a:t>4/16/2024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05FAF-E71E-4202-B820-1DBF897BC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A2139-E7CF-47DA-B220-42873EEF0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0C06F-A4C9-E846-90A9-374A5D9CAB6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6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62CEC-66B0-404F-A986-FBB6AEF35483}"/>
              </a:ext>
            </a:extLst>
          </p:cNvPr>
          <p:cNvSpPr/>
          <p:nvPr/>
        </p:nvSpPr>
        <p:spPr>
          <a:xfrm>
            <a:off x="1281697" y="1550749"/>
            <a:ext cx="93626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Belfast Grand Central Station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Street Works Programme Works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(please note – dates are TBC)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95D2116-06D3-0421-F248-C725A49B5B16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B066FCB8-4187-0554-12EC-F1E471D05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5" name="Picture 4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568B17BA-7017-2CFF-8795-F28225C5D9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808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!!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81E23ED7-6670-3B51-FF83-2B8F5941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17" y="-478912"/>
            <a:ext cx="12277413" cy="1021979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3312857-42F5-83A6-9510-F87C2405B2C9}"/>
              </a:ext>
            </a:extLst>
          </p:cNvPr>
          <p:cNvSpPr/>
          <p:nvPr/>
        </p:nvSpPr>
        <p:spPr>
          <a:xfrm>
            <a:off x="-85413" y="584775"/>
            <a:ext cx="12277413" cy="530304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0326F-F4EB-D592-3272-6D0BB6591BC6}"/>
              </a:ext>
            </a:extLst>
          </p:cNvPr>
          <p:cNvSpPr/>
          <p:nvPr/>
        </p:nvSpPr>
        <p:spPr>
          <a:xfrm>
            <a:off x="156522" y="2345883"/>
            <a:ext cx="7082477" cy="95410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Durham Street Complete Closure</a:t>
            </a:r>
          </a:p>
          <a:p>
            <a:r>
              <a:rPr lang="en-US" sz="28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October 2024 to July 2025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BC389-0A90-A6E0-2B01-D724EB8D427C}"/>
              </a:ext>
            </a:extLst>
          </p:cNvPr>
          <p:cNvSpPr/>
          <p:nvPr/>
        </p:nvSpPr>
        <p:spPr>
          <a:xfrm>
            <a:off x="156519" y="3552479"/>
            <a:ext cx="7082483" cy="138499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Hope Street Footpath Realignment </a:t>
            </a:r>
          </a:p>
          <a:p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Lane / footpath Closure only – March 2025 to September 2025 </a:t>
            </a:r>
          </a:p>
        </p:txBody>
      </p:sp>
      <p:sp>
        <p:nvSpPr>
          <p:cNvPr id="13" name="!!Freeform: Shape 12">
            <a:extLst>
              <a:ext uri="{FF2B5EF4-FFF2-40B4-BE49-F238E27FC236}">
                <a16:creationId xmlns:a16="http://schemas.microsoft.com/office/drawing/2014/main" id="{D9A9A00D-BCC9-1523-843A-3C41AFDFAF86}"/>
              </a:ext>
            </a:extLst>
          </p:cNvPr>
          <p:cNvSpPr/>
          <p:nvPr/>
        </p:nvSpPr>
        <p:spPr>
          <a:xfrm>
            <a:off x="7332070" y="7165394"/>
            <a:ext cx="903243" cy="3124368"/>
          </a:xfrm>
          <a:custGeom>
            <a:avLst/>
            <a:gdLst>
              <a:gd name="connsiteX0" fmla="*/ 1010392 w 1129662"/>
              <a:gd name="connsiteY0" fmla="*/ 0 h 3802266"/>
              <a:gd name="connsiteX1" fmla="*/ 1129662 w 1129662"/>
              <a:gd name="connsiteY1" fmla="*/ 0 h 3802266"/>
              <a:gd name="connsiteX2" fmla="*/ 1120674 w 1129662"/>
              <a:gd name="connsiteY2" fmla="*/ 192291 h 3802266"/>
              <a:gd name="connsiteX3" fmla="*/ 1102517 w 1129662"/>
              <a:gd name="connsiteY3" fmla="*/ 466135 h 3802266"/>
              <a:gd name="connsiteX4" fmla="*/ 1009648 w 1129662"/>
              <a:gd name="connsiteY4" fmla="*/ 1051923 h 3802266"/>
              <a:gd name="connsiteX5" fmla="*/ 864392 w 1129662"/>
              <a:gd name="connsiteY5" fmla="*/ 1928223 h 3802266"/>
              <a:gd name="connsiteX6" fmla="*/ 828673 w 1129662"/>
              <a:gd name="connsiteY6" fmla="*/ 2147298 h 3802266"/>
              <a:gd name="connsiteX7" fmla="*/ 726280 w 1129662"/>
              <a:gd name="connsiteY7" fmla="*/ 2661648 h 3802266"/>
              <a:gd name="connsiteX8" fmla="*/ 623886 w 1129662"/>
              <a:gd name="connsiteY8" fmla="*/ 3135517 h 3802266"/>
              <a:gd name="connsiteX9" fmla="*/ 492917 w 1129662"/>
              <a:gd name="connsiteY9" fmla="*/ 3628435 h 3802266"/>
              <a:gd name="connsiteX10" fmla="*/ 442911 w 1129662"/>
              <a:gd name="connsiteY10" fmla="*/ 3802266 h 3802266"/>
              <a:gd name="connsiteX11" fmla="*/ 357187 w 1129662"/>
              <a:gd name="connsiteY11" fmla="*/ 3780836 h 3802266"/>
              <a:gd name="connsiteX12" fmla="*/ 681036 w 1129662"/>
              <a:gd name="connsiteY12" fmla="*/ 2404473 h 3802266"/>
              <a:gd name="connsiteX13" fmla="*/ 828673 w 1129662"/>
              <a:gd name="connsiteY13" fmla="*/ 1471023 h 3802266"/>
              <a:gd name="connsiteX14" fmla="*/ 990598 w 1129662"/>
              <a:gd name="connsiteY14" fmla="*/ 318498 h 3802266"/>
              <a:gd name="connsiteX15" fmla="*/ 1005184 w 1129662"/>
              <a:gd name="connsiteY15" fmla="*/ 114902 h 3802266"/>
              <a:gd name="connsiteX16" fmla="*/ 694050 w 1129662"/>
              <a:gd name="connsiteY16" fmla="*/ 0 h 3802266"/>
              <a:gd name="connsiteX17" fmla="*/ 819138 w 1129662"/>
              <a:gd name="connsiteY17" fmla="*/ 0 h 3802266"/>
              <a:gd name="connsiteX18" fmla="*/ 733424 w 1129662"/>
              <a:gd name="connsiteY18" fmla="*/ 861423 h 3802266"/>
              <a:gd name="connsiteX19" fmla="*/ 635792 w 1129662"/>
              <a:gd name="connsiteY19" fmla="*/ 1744867 h 3802266"/>
              <a:gd name="connsiteX20" fmla="*/ 507204 w 1129662"/>
              <a:gd name="connsiteY20" fmla="*/ 2413998 h 3802266"/>
              <a:gd name="connsiteX21" fmla="*/ 200024 w 1129662"/>
              <a:gd name="connsiteY21" fmla="*/ 3642723 h 3802266"/>
              <a:gd name="connsiteX22" fmla="*/ 145257 w 1129662"/>
              <a:gd name="connsiteY22" fmla="*/ 3716543 h 3802266"/>
              <a:gd name="connsiteX23" fmla="*/ 76201 w 1129662"/>
              <a:gd name="connsiteY23" fmla="*/ 3757023 h 3802266"/>
              <a:gd name="connsiteX24" fmla="*/ 0 w 1129662"/>
              <a:gd name="connsiteY24" fmla="*/ 3728448 h 3802266"/>
              <a:gd name="connsiteX25" fmla="*/ 14287 w 1129662"/>
              <a:gd name="connsiteY25" fmla="*/ 3659391 h 3802266"/>
              <a:gd name="connsiteX26" fmla="*/ 95249 w 1129662"/>
              <a:gd name="connsiteY26" fmla="*/ 3680823 h 3802266"/>
              <a:gd name="connsiteX27" fmla="*/ 190500 w 1129662"/>
              <a:gd name="connsiteY27" fmla="*/ 3366498 h 3802266"/>
              <a:gd name="connsiteX28" fmla="*/ 552449 w 1129662"/>
              <a:gd name="connsiteY28" fmla="*/ 1661523 h 3802266"/>
              <a:gd name="connsiteX29" fmla="*/ 657225 w 1129662"/>
              <a:gd name="connsiteY29" fmla="*/ 613773 h 380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9662" h="3802266">
                <a:moveTo>
                  <a:pt x="1010392" y="0"/>
                </a:moveTo>
                <a:lnTo>
                  <a:pt x="1129662" y="0"/>
                </a:lnTo>
                <a:lnTo>
                  <a:pt x="1120674" y="192291"/>
                </a:lnTo>
                <a:cubicBezTo>
                  <a:pt x="1116408" y="283573"/>
                  <a:pt x="1111249" y="374854"/>
                  <a:pt x="1102517" y="466135"/>
                </a:cubicBezTo>
                <a:cubicBezTo>
                  <a:pt x="1078704" y="661398"/>
                  <a:pt x="1040604" y="856660"/>
                  <a:pt x="1009648" y="1051923"/>
                </a:cubicBezTo>
                <a:lnTo>
                  <a:pt x="864392" y="1928223"/>
                </a:lnTo>
                <a:lnTo>
                  <a:pt x="828673" y="2147298"/>
                </a:lnTo>
                <a:cubicBezTo>
                  <a:pt x="794542" y="2318748"/>
                  <a:pt x="769935" y="2490198"/>
                  <a:pt x="726280" y="2661648"/>
                </a:cubicBezTo>
                <a:cubicBezTo>
                  <a:pt x="699292" y="2819604"/>
                  <a:pt x="665161" y="2977561"/>
                  <a:pt x="623886" y="3135517"/>
                </a:cubicBezTo>
                <a:lnTo>
                  <a:pt x="492917" y="3628435"/>
                </a:lnTo>
                <a:lnTo>
                  <a:pt x="442911" y="3802266"/>
                </a:lnTo>
                <a:lnTo>
                  <a:pt x="357187" y="3780836"/>
                </a:lnTo>
                <a:cubicBezTo>
                  <a:pt x="465137" y="3322048"/>
                  <a:pt x="594517" y="2863261"/>
                  <a:pt x="681036" y="2404473"/>
                </a:cubicBezTo>
                <a:cubicBezTo>
                  <a:pt x="763585" y="2067129"/>
                  <a:pt x="779460" y="1782173"/>
                  <a:pt x="828673" y="1471023"/>
                </a:cubicBezTo>
                <a:cubicBezTo>
                  <a:pt x="882648" y="1086848"/>
                  <a:pt x="962817" y="702673"/>
                  <a:pt x="990598" y="318498"/>
                </a:cubicBezTo>
                <a:cubicBezTo>
                  <a:pt x="996948" y="250236"/>
                  <a:pt x="1001513" y="182569"/>
                  <a:pt x="1005184" y="114902"/>
                </a:cubicBezTo>
                <a:close/>
                <a:moveTo>
                  <a:pt x="694050" y="0"/>
                </a:moveTo>
                <a:lnTo>
                  <a:pt x="819138" y="0"/>
                </a:lnTo>
                <a:lnTo>
                  <a:pt x="733424" y="861423"/>
                </a:lnTo>
                <a:cubicBezTo>
                  <a:pt x="700881" y="1155904"/>
                  <a:pt x="682623" y="1450386"/>
                  <a:pt x="635792" y="1744867"/>
                </a:cubicBezTo>
                <a:cubicBezTo>
                  <a:pt x="609600" y="1973468"/>
                  <a:pt x="547686" y="2187779"/>
                  <a:pt x="507204" y="2413998"/>
                </a:cubicBezTo>
                <a:lnTo>
                  <a:pt x="200024" y="3642723"/>
                </a:lnTo>
                <a:cubicBezTo>
                  <a:pt x="181769" y="3667330"/>
                  <a:pt x="199233" y="3672886"/>
                  <a:pt x="145257" y="3716543"/>
                </a:cubicBezTo>
                <a:cubicBezTo>
                  <a:pt x="110331" y="3751467"/>
                  <a:pt x="99220" y="3743530"/>
                  <a:pt x="76201" y="3757023"/>
                </a:cubicBezTo>
                <a:lnTo>
                  <a:pt x="0" y="3728448"/>
                </a:lnTo>
                <a:lnTo>
                  <a:pt x="14287" y="3659391"/>
                </a:lnTo>
                <a:lnTo>
                  <a:pt x="95249" y="3680823"/>
                </a:lnTo>
                <a:lnTo>
                  <a:pt x="190500" y="3366498"/>
                </a:lnTo>
                <a:cubicBezTo>
                  <a:pt x="311150" y="2798173"/>
                  <a:pt x="479425" y="2260805"/>
                  <a:pt x="552449" y="1661523"/>
                </a:cubicBezTo>
                <a:cubicBezTo>
                  <a:pt x="606424" y="1295604"/>
                  <a:pt x="622299" y="963023"/>
                  <a:pt x="657225" y="613773"/>
                </a:cubicBezTo>
                <a:close/>
              </a:path>
            </a:pathLst>
          </a:custGeom>
          <a:solidFill>
            <a:srgbClr val="A701A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F75D212-14A8-9B35-841A-CC838BAD0C96}"/>
              </a:ext>
            </a:extLst>
          </p:cNvPr>
          <p:cNvSpPr/>
          <p:nvPr/>
        </p:nvSpPr>
        <p:spPr>
          <a:xfrm>
            <a:off x="5891824" y="558776"/>
            <a:ext cx="5527981" cy="9057632"/>
          </a:xfrm>
          <a:custGeom>
            <a:avLst/>
            <a:gdLst>
              <a:gd name="connsiteX0" fmla="*/ 1347176 w 5527981"/>
              <a:gd name="connsiteY0" fmla="*/ 9042616 h 9057632"/>
              <a:gd name="connsiteX1" fmla="*/ 1347176 w 5527981"/>
              <a:gd name="connsiteY1" fmla="*/ 9057632 h 9057632"/>
              <a:gd name="connsiteX2" fmla="*/ 1343665 w 5527981"/>
              <a:gd name="connsiteY2" fmla="*/ 9056551 h 9057632"/>
              <a:gd name="connsiteX3" fmla="*/ 4480902 w 5527981"/>
              <a:gd name="connsiteY3" fmla="*/ 4759794 h 9057632"/>
              <a:gd name="connsiteX4" fmla="*/ 5515893 w 5527981"/>
              <a:gd name="connsiteY4" fmla="*/ 4768600 h 9057632"/>
              <a:gd name="connsiteX5" fmla="*/ 5518745 w 5527981"/>
              <a:gd name="connsiteY5" fmla="*/ 5152165 h 9057632"/>
              <a:gd name="connsiteX6" fmla="*/ 4390917 w 5527981"/>
              <a:gd name="connsiteY6" fmla="*/ 4862397 h 9057632"/>
              <a:gd name="connsiteX7" fmla="*/ 4407083 w 5527981"/>
              <a:gd name="connsiteY7" fmla="*/ 4764556 h 9057632"/>
              <a:gd name="connsiteX8" fmla="*/ 4480902 w 5527981"/>
              <a:gd name="connsiteY8" fmla="*/ 4759794 h 9057632"/>
              <a:gd name="connsiteX9" fmla="*/ 2626791 w 5527981"/>
              <a:gd name="connsiteY9" fmla="*/ 4748505 h 9057632"/>
              <a:gd name="connsiteX10" fmla="*/ 2728302 w 5527981"/>
              <a:gd name="connsiteY10" fmla="*/ 4748681 h 9057632"/>
              <a:gd name="connsiteX11" fmla="*/ 3010877 w 5527981"/>
              <a:gd name="connsiteY11" fmla="*/ 4764556 h 9057632"/>
              <a:gd name="connsiteX12" fmla="*/ 3474427 w 5527981"/>
              <a:gd name="connsiteY12" fmla="*/ 4818531 h 9057632"/>
              <a:gd name="connsiteX13" fmla="*/ 4084060 w 5527981"/>
              <a:gd name="connsiteY13" fmla="*/ 4982700 h 9057632"/>
              <a:gd name="connsiteX14" fmla="*/ 3197817 w 5527981"/>
              <a:gd name="connsiteY14" fmla="*/ 4849677 h 9057632"/>
              <a:gd name="connsiteX15" fmla="*/ 2902115 w 5527981"/>
              <a:gd name="connsiteY15" fmla="*/ 4837904 h 9057632"/>
              <a:gd name="connsiteX16" fmla="*/ 2530375 w 5527981"/>
              <a:gd name="connsiteY16" fmla="*/ 4904432 h 9057632"/>
              <a:gd name="connsiteX17" fmla="*/ 2411227 w 5527981"/>
              <a:gd name="connsiteY17" fmla="*/ 5272292 h 9057632"/>
              <a:gd name="connsiteX18" fmla="*/ 2427462 w 5527981"/>
              <a:gd name="connsiteY18" fmla="*/ 5431306 h 9057632"/>
              <a:gd name="connsiteX19" fmla="*/ 2354535 w 5527981"/>
              <a:gd name="connsiteY19" fmla="*/ 5431306 h 9057632"/>
              <a:gd name="connsiteX20" fmla="*/ 2321108 w 5527981"/>
              <a:gd name="connsiteY20" fmla="*/ 5036020 h 9057632"/>
              <a:gd name="connsiteX21" fmla="*/ 2375877 w 5527981"/>
              <a:gd name="connsiteY21" fmla="*/ 4888381 h 9057632"/>
              <a:gd name="connsiteX22" fmla="*/ 2626791 w 5527981"/>
              <a:gd name="connsiteY22" fmla="*/ 4748505 h 9057632"/>
              <a:gd name="connsiteX23" fmla="*/ 2210466 w 5527981"/>
              <a:gd name="connsiteY23" fmla="*/ 4698174 h 9057632"/>
              <a:gd name="connsiteX24" fmla="*/ 2278246 w 5527981"/>
              <a:gd name="connsiteY24" fmla="*/ 4700262 h 9057632"/>
              <a:gd name="connsiteX25" fmla="*/ 2438795 w 5527981"/>
              <a:gd name="connsiteY25" fmla="*/ 4718096 h 9057632"/>
              <a:gd name="connsiteX26" fmla="*/ 2316346 w 5527981"/>
              <a:gd name="connsiteY26" fmla="*/ 4809800 h 9057632"/>
              <a:gd name="connsiteX27" fmla="*/ 2237765 w 5527981"/>
              <a:gd name="connsiteY27" fmla="*/ 4931244 h 9057632"/>
              <a:gd name="connsiteX28" fmla="*/ 2161564 w 5527981"/>
              <a:gd name="connsiteY28" fmla="*/ 4714551 h 9057632"/>
              <a:gd name="connsiteX29" fmla="*/ 2210466 w 5527981"/>
              <a:gd name="connsiteY29" fmla="*/ 4698174 h 9057632"/>
              <a:gd name="connsiteX30" fmla="*/ 1621021 w 5527981"/>
              <a:gd name="connsiteY30" fmla="*/ 4554412 h 9057632"/>
              <a:gd name="connsiteX31" fmla="*/ 1701983 w 5527981"/>
              <a:gd name="connsiteY31" fmla="*/ 4571676 h 9057632"/>
              <a:gd name="connsiteX32" fmla="*/ 1854383 w 5527981"/>
              <a:gd name="connsiteY32" fmla="*/ 4716931 h 9057632"/>
              <a:gd name="connsiteX33" fmla="*/ 1987733 w 5527981"/>
              <a:gd name="connsiteY33" fmla="*/ 4990775 h 9057632"/>
              <a:gd name="connsiteX34" fmla="*/ 2151568 w 5527981"/>
              <a:gd name="connsiteY34" fmla="*/ 5431306 h 9057632"/>
              <a:gd name="connsiteX35" fmla="*/ 2020545 w 5527981"/>
              <a:gd name="connsiteY35" fmla="*/ 5431306 h 9057632"/>
              <a:gd name="connsiteX36" fmla="*/ 2039473 w 5527981"/>
              <a:gd name="connsiteY36" fmla="*/ 5431209 h 9057632"/>
              <a:gd name="connsiteX37" fmla="*/ 1839318 w 5527981"/>
              <a:gd name="connsiteY37" fmla="*/ 4892691 h 9057632"/>
              <a:gd name="connsiteX38" fmla="*/ 1732086 w 5527981"/>
              <a:gd name="connsiteY38" fmla="*/ 4724415 h 9057632"/>
              <a:gd name="connsiteX39" fmla="*/ 1524769 w 5527981"/>
              <a:gd name="connsiteY39" fmla="*/ 4689194 h 9057632"/>
              <a:gd name="connsiteX40" fmla="*/ 1455663 w 5527981"/>
              <a:gd name="connsiteY40" fmla="*/ 4710718 h 9057632"/>
              <a:gd name="connsiteX41" fmla="*/ 1389587 w 5527981"/>
              <a:gd name="connsiteY41" fmla="*/ 4597273 h 9057632"/>
              <a:gd name="connsiteX42" fmla="*/ 1511483 w 5527981"/>
              <a:gd name="connsiteY42" fmla="*/ 4562150 h 9057632"/>
              <a:gd name="connsiteX43" fmla="*/ 1621021 w 5527981"/>
              <a:gd name="connsiteY43" fmla="*/ 4554412 h 9057632"/>
              <a:gd name="connsiteX44" fmla="*/ 5526770 w 5527981"/>
              <a:gd name="connsiteY44" fmla="*/ 4518559 h 9057632"/>
              <a:gd name="connsiteX45" fmla="*/ 5527981 w 5527981"/>
              <a:gd name="connsiteY45" fmla="*/ 4607340 h 9057632"/>
              <a:gd name="connsiteX46" fmla="*/ 5476265 w 5527981"/>
              <a:gd name="connsiteY46" fmla="*/ 4659781 h 9057632"/>
              <a:gd name="connsiteX47" fmla="*/ 5357202 w 5527981"/>
              <a:gd name="connsiteY47" fmla="*/ 4659781 h 9057632"/>
              <a:gd name="connsiteX48" fmla="*/ 4438040 w 5527981"/>
              <a:gd name="connsiteY48" fmla="*/ 4662163 h 9057632"/>
              <a:gd name="connsiteX49" fmla="*/ 4386699 w 5527981"/>
              <a:gd name="connsiteY49" fmla="*/ 4611507 h 9057632"/>
              <a:gd name="connsiteX50" fmla="*/ 5051538 w 5527981"/>
              <a:gd name="connsiteY50" fmla="*/ 4595273 h 9057632"/>
              <a:gd name="connsiteX51" fmla="*/ 5432811 w 5527981"/>
              <a:gd name="connsiteY51" fmla="*/ 4603100 h 9057632"/>
              <a:gd name="connsiteX52" fmla="*/ 5428045 w 5527981"/>
              <a:gd name="connsiteY52" fmla="*/ 4520919 h 9057632"/>
              <a:gd name="connsiteX53" fmla="*/ 630053 w 5527981"/>
              <a:gd name="connsiteY53" fmla="*/ 0 h 9057632"/>
              <a:gd name="connsiteX54" fmla="*/ 617346 w 5527981"/>
              <a:gd name="connsiteY54" fmla="*/ 40692 h 9057632"/>
              <a:gd name="connsiteX55" fmla="*/ 602568 w 5527981"/>
              <a:gd name="connsiteY55" fmla="*/ 106599 h 9057632"/>
              <a:gd name="connsiteX56" fmla="*/ 439235 w 5527981"/>
              <a:gd name="connsiteY56" fmla="*/ 114378 h 9057632"/>
              <a:gd name="connsiteX57" fmla="*/ 609716 w 5527981"/>
              <a:gd name="connsiteY57" fmla="*/ 106601 h 9057632"/>
              <a:gd name="connsiteX58" fmla="*/ 571589 w 5527981"/>
              <a:gd name="connsiteY58" fmla="*/ 259223 h 9057632"/>
              <a:gd name="connsiteX59" fmla="*/ 581120 w 5527981"/>
              <a:gd name="connsiteY59" fmla="*/ 415759 h 9057632"/>
              <a:gd name="connsiteX60" fmla="*/ 671673 w 5527981"/>
              <a:gd name="connsiteY60" fmla="*/ 728833 h 9057632"/>
              <a:gd name="connsiteX61" fmla="*/ 762225 w 5527981"/>
              <a:gd name="connsiteY61" fmla="*/ 826667 h 9057632"/>
              <a:gd name="connsiteX62" fmla="*/ 905202 w 5527981"/>
              <a:gd name="connsiteY62" fmla="*/ 861887 h 9057632"/>
              <a:gd name="connsiteX63" fmla="*/ 1079112 w 5527981"/>
              <a:gd name="connsiteY63" fmla="*/ 854748 h 9057632"/>
              <a:gd name="connsiteX64" fmla="*/ 1129264 w 5527981"/>
              <a:gd name="connsiteY64" fmla="*/ 1092137 h 9057632"/>
              <a:gd name="connsiteX65" fmla="*/ 1109899 w 5527981"/>
              <a:gd name="connsiteY65" fmla="*/ 1092657 h 9057632"/>
              <a:gd name="connsiteX66" fmla="*/ 1110136 w 5527981"/>
              <a:gd name="connsiteY66" fmla="*/ 1096691 h 9057632"/>
              <a:gd name="connsiteX67" fmla="*/ 1010053 w 5527981"/>
              <a:gd name="connsiteY67" fmla="*/ 1096691 h 9057632"/>
              <a:gd name="connsiteX68" fmla="*/ 886138 w 5527981"/>
              <a:gd name="connsiteY68" fmla="*/ 1174959 h 9057632"/>
              <a:gd name="connsiteX69" fmla="*/ 886138 w 5527981"/>
              <a:gd name="connsiteY69" fmla="*/ 1354976 h 9057632"/>
              <a:gd name="connsiteX70" fmla="*/ 1548600 w 5527981"/>
              <a:gd name="connsiteY70" fmla="*/ 2865550 h 9057632"/>
              <a:gd name="connsiteX71" fmla="*/ 1544240 w 5527981"/>
              <a:gd name="connsiteY71" fmla="*/ 2866688 h 9057632"/>
              <a:gd name="connsiteX72" fmla="*/ 1963232 w 5527981"/>
              <a:gd name="connsiteY72" fmla="*/ 4043484 h 9057632"/>
              <a:gd name="connsiteX73" fmla="*/ 2330207 w 5527981"/>
              <a:gd name="connsiteY73" fmla="*/ 4325249 h 9057632"/>
              <a:gd name="connsiteX74" fmla="*/ 2754373 w 5527981"/>
              <a:gd name="connsiteY74" fmla="*/ 4460261 h 9057632"/>
              <a:gd name="connsiteX75" fmla="*/ 2985519 w 5527981"/>
              <a:gd name="connsiteY75" fmla="*/ 4487655 h 9057632"/>
              <a:gd name="connsiteX76" fmla="*/ 3216450 w 5527981"/>
              <a:gd name="connsiteY76" fmla="*/ 4509158 h 9057632"/>
              <a:gd name="connsiteX77" fmla="*/ 3216665 w 5527981"/>
              <a:gd name="connsiteY77" fmla="*/ 4505265 h 9057632"/>
              <a:gd name="connsiteX78" fmla="*/ 3731383 w 5527981"/>
              <a:gd name="connsiteY78" fmla="*/ 4583533 h 9057632"/>
              <a:gd name="connsiteX79" fmla="*/ 4230701 w 5527981"/>
              <a:gd name="connsiteY79" fmla="*/ 4614029 h 9057632"/>
              <a:gd name="connsiteX80" fmla="*/ 4209439 w 5527981"/>
              <a:gd name="connsiteY80" fmla="*/ 4702644 h 9057632"/>
              <a:gd name="connsiteX81" fmla="*/ 4077575 w 5527981"/>
              <a:gd name="connsiteY81" fmla="*/ 4783064 h 9057632"/>
              <a:gd name="connsiteX82" fmla="*/ 3741127 w 5527981"/>
              <a:gd name="connsiteY82" fmla="*/ 4697881 h 9057632"/>
              <a:gd name="connsiteX83" fmla="*/ 3503002 w 5527981"/>
              <a:gd name="connsiteY83" fmla="*/ 4635175 h 9057632"/>
              <a:gd name="connsiteX84" fmla="*/ 2858477 w 5527981"/>
              <a:gd name="connsiteY84" fmla="*/ 4564531 h 9057632"/>
              <a:gd name="connsiteX85" fmla="*/ 2623527 w 5527981"/>
              <a:gd name="connsiteY85" fmla="*/ 4558181 h 9057632"/>
              <a:gd name="connsiteX86" fmla="*/ 2398102 w 5527981"/>
              <a:gd name="connsiteY86" fmla="*/ 4542306 h 9057632"/>
              <a:gd name="connsiteX87" fmla="*/ 2172094 w 5527981"/>
              <a:gd name="connsiteY87" fmla="*/ 4468002 h 9057632"/>
              <a:gd name="connsiteX88" fmla="*/ 2054408 w 5527981"/>
              <a:gd name="connsiteY88" fmla="*/ 4397844 h 9057632"/>
              <a:gd name="connsiteX89" fmla="*/ 1928202 w 5527981"/>
              <a:gd name="connsiteY89" fmla="*/ 4231156 h 9057632"/>
              <a:gd name="connsiteX90" fmla="*/ 1590065 w 5527981"/>
              <a:gd name="connsiteY90" fmla="*/ 4300212 h 9057632"/>
              <a:gd name="connsiteX91" fmla="*/ 1535296 w 5527981"/>
              <a:gd name="connsiteY91" fmla="*/ 4378794 h 9057632"/>
              <a:gd name="connsiteX92" fmla="*/ 1311458 w 5527981"/>
              <a:gd name="connsiteY92" fmla="*/ 4462137 h 9057632"/>
              <a:gd name="connsiteX93" fmla="*/ 1311535 w 5527981"/>
              <a:gd name="connsiteY93" fmla="*/ 4463265 h 9057632"/>
              <a:gd name="connsiteX94" fmla="*/ 1272176 w 5527981"/>
              <a:gd name="connsiteY94" fmla="*/ 4395690 h 9057632"/>
              <a:gd name="connsiteX95" fmla="*/ 1419919 w 5527981"/>
              <a:gd name="connsiteY95" fmla="*/ 4336988 h 9057632"/>
              <a:gd name="connsiteX96" fmla="*/ 1520003 w 5527981"/>
              <a:gd name="connsiteY96" fmla="*/ 4270461 h 9057632"/>
              <a:gd name="connsiteX97" fmla="*/ 1491407 w 5527981"/>
              <a:gd name="connsiteY97" fmla="*/ 4137405 h 9057632"/>
              <a:gd name="connsiteX98" fmla="*/ 1126815 w 5527981"/>
              <a:gd name="connsiteY98" fmla="*/ 2975124 h 9057632"/>
              <a:gd name="connsiteX99" fmla="*/ 1128945 w 5527981"/>
              <a:gd name="connsiteY99" fmla="*/ 2974565 h 9057632"/>
              <a:gd name="connsiteX100" fmla="*/ 1043414 w 5527981"/>
              <a:gd name="connsiteY100" fmla="*/ 2787281 h 9057632"/>
              <a:gd name="connsiteX101" fmla="*/ 776523 w 5527981"/>
              <a:gd name="connsiteY101" fmla="*/ 2145483 h 9057632"/>
              <a:gd name="connsiteX102" fmla="*/ 342825 w 5527981"/>
              <a:gd name="connsiteY102" fmla="*/ 975376 h 9057632"/>
              <a:gd name="connsiteX103" fmla="*/ 95198 w 5527981"/>
              <a:gd name="connsiteY103" fmla="*/ 130763 h 9057632"/>
              <a:gd name="connsiteX104" fmla="*/ 93092 w 5527981"/>
              <a:gd name="connsiteY104" fmla="*/ 130863 h 9057632"/>
              <a:gd name="connsiteX105" fmla="*/ 6413 w 5527981"/>
              <a:gd name="connsiteY105" fmla="*/ 25544 h 9057632"/>
              <a:gd name="connsiteX106" fmla="*/ 0 w 5527981"/>
              <a:gd name="connsiteY106" fmla="*/ 19537 h 9057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527981" h="9057632">
                <a:moveTo>
                  <a:pt x="1347176" y="9042616"/>
                </a:moveTo>
                <a:lnTo>
                  <a:pt x="1347176" y="9057632"/>
                </a:lnTo>
                <a:lnTo>
                  <a:pt x="1343665" y="9056551"/>
                </a:lnTo>
                <a:close/>
                <a:moveTo>
                  <a:pt x="4480902" y="4759794"/>
                </a:moveTo>
                <a:lnTo>
                  <a:pt x="5515893" y="4768600"/>
                </a:lnTo>
                <a:cubicBezTo>
                  <a:pt x="5516844" y="4896455"/>
                  <a:pt x="5517794" y="5024310"/>
                  <a:pt x="5518745" y="5152165"/>
                </a:cubicBezTo>
                <a:lnTo>
                  <a:pt x="4390917" y="4862397"/>
                </a:lnTo>
                <a:cubicBezTo>
                  <a:pt x="4370111" y="4821052"/>
                  <a:pt x="4370739" y="4803520"/>
                  <a:pt x="4407083" y="4764556"/>
                </a:cubicBezTo>
                <a:cubicBezTo>
                  <a:pt x="4434070" y="4760587"/>
                  <a:pt x="4456296" y="4761381"/>
                  <a:pt x="4480902" y="4759794"/>
                </a:cubicBezTo>
                <a:close/>
                <a:moveTo>
                  <a:pt x="2626791" y="4748505"/>
                </a:moveTo>
                <a:lnTo>
                  <a:pt x="2728302" y="4748681"/>
                </a:lnTo>
                <a:lnTo>
                  <a:pt x="3010877" y="4764556"/>
                </a:lnTo>
                <a:lnTo>
                  <a:pt x="3474427" y="4818531"/>
                </a:lnTo>
                <a:cubicBezTo>
                  <a:pt x="3887188" y="4892304"/>
                  <a:pt x="4021343" y="4949408"/>
                  <a:pt x="4084060" y="4982700"/>
                </a:cubicBezTo>
                <a:lnTo>
                  <a:pt x="3197817" y="4849677"/>
                </a:lnTo>
                <a:cubicBezTo>
                  <a:pt x="3010351" y="4835069"/>
                  <a:pt x="3018117" y="4840685"/>
                  <a:pt x="2902115" y="4837904"/>
                </a:cubicBezTo>
                <a:cubicBezTo>
                  <a:pt x="2771053" y="4842470"/>
                  <a:pt x="2699565" y="4809857"/>
                  <a:pt x="2530375" y="4904432"/>
                </a:cubicBezTo>
                <a:cubicBezTo>
                  <a:pt x="2357213" y="5027052"/>
                  <a:pt x="2408051" y="5145759"/>
                  <a:pt x="2411227" y="5272292"/>
                </a:cubicBezTo>
                <a:lnTo>
                  <a:pt x="2427462" y="5431306"/>
                </a:lnTo>
                <a:lnTo>
                  <a:pt x="2354535" y="5431306"/>
                </a:lnTo>
                <a:cubicBezTo>
                  <a:pt x="2345774" y="5289225"/>
                  <a:pt x="2310818" y="5180482"/>
                  <a:pt x="2321108" y="5036020"/>
                </a:cubicBezTo>
                <a:cubicBezTo>
                  <a:pt x="2341744" y="4957437"/>
                  <a:pt x="2340952" y="4943150"/>
                  <a:pt x="2375877" y="4888381"/>
                </a:cubicBezTo>
                <a:cubicBezTo>
                  <a:pt x="2484123" y="4786986"/>
                  <a:pt x="2535215" y="4768937"/>
                  <a:pt x="2626791" y="4748505"/>
                </a:cubicBezTo>
                <a:close/>
                <a:moveTo>
                  <a:pt x="2210466" y="4698174"/>
                </a:moveTo>
                <a:cubicBezTo>
                  <a:pt x="2231232" y="4697532"/>
                  <a:pt x="2255144" y="4699967"/>
                  <a:pt x="2278246" y="4700262"/>
                </a:cubicBezTo>
                <a:cubicBezTo>
                  <a:pt x="2324451" y="4700853"/>
                  <a:pt x="2420538" y="4699840"/>
                  <a:pt x="2438795" y="4718096"/>
                </a:cubicBezTo>
                <a:cubicBezTo>
                  <a:pt x="2400360" y="4748664"/>
                  <a:pt x="2359543" y="4757801"/>
                  <a:pt x="2316346" y="4809800"/>
                </a:cubicBezTo>
                <a:cubicBezTo>
                  <a:pt x="2280627" y="4850281"/>
                  <a:pt x="2273484" y="4907432"/>
                  <a:pt x="2237765" y="4931244"/>
                </a:cubicBezTo>
                <a:cubicBezTo>
                  <a:pt x="2204427" y="4892350"/>
                  <a:pt x="2163946" y="4736776"/>
                  <a:pt x="2161564" y="4714551"/>
                </a:cubicBezTo>
                <a:cubicBezTo>
                  <a:pt x="2172081" y="4702537"/>
                  <a:pt x="2189701" y="4698817"/>
                  <a:pt x="2210466" y="4698174"/>
                </a:cubicBezTo>
                <a:close/>
                <a:moveTo>
                  <a:pt x="1621021" y="4554412"/>
                </a:moveTo>
                <a:cubicBezTo>
                  <a:pt x="1646223" y="4556000"/>
                  <a:pt x="1666662" y="4561755"/>
                  <a:pt x="1701983" y="4571676"/>
                </a:cubicBezTo>
                <a:cubicBezTo>
                  <a:pt x="1812314" y="4612951"/>
                  <a:pt x="1820252" y="4661369"/>
                  <a:pt x="1854383" y="4716931"/>
                </a:cubicBezTo>
                <a:lnTo>
                  <a:pt x="1987733" y="4990775"/>
                </a:lnTo>
                <a:lnTo>
                  <a:pt x="2151568" y="5431306"/>
                </a:lnTo>
                <a:lnTo>
                  <a:pt x="2020545" y="5431306"/>
                </a:lnTo>
                <a:cubicBezTo>
                  <a:pt x="2020504" y="5430480"/>
                  <a:pt x="2039514" y="5432035"/>
                  <a:pt x="2039473" y="5431209"/>
                </a:cubicBezTo>
                <a:lnTo>
                  <a:pt x="1839318" y="4892691"/>
                </a:lnTo>
                <a:cubicBezTo>
                  <a:pt x="1808336" y="4827075"/>
                  <a:pt x="1808340" y="4766810"/>
                  <a:pt x="1732086" y="4724415"/>
                </a:cubicBezTo>
                <a:cubicBezTo>
                  <a:pt x="1643917" y="4667671"/>
                  <a:pt x="1593874" y="4696172"/>
                  <a:pt x="1524769" y="4689194"/>
                </a:cubicBezTo>
                <a:lnTo>
                  <a:pt x="1455663" y="4710718"/>
                </a:lnTo>
                <a:lnTo>
                  <a:pt x="1389587" y="4597273"/>
                </a:lnTo>
                <a:lnTo>
                  <a:pt x="1511483" y="4562150"/>
                </a:lnTo>
                <a:cubicBezTo>
                  <a:pt x="1565855" y="4555403"/>
                  <a:pt x="1595820" y="4552824"/>
                  <a:pt x="1621021" y="4554412"/>
                </a:cubicBezTo>
                <a:close/>
                <a:moveTo>
                  <a:pt x="5526770" y="4518559"/>
                </a:moveTo>
                <a:cubicBezTo>
                  <a:pt x="5527174" y="4548153"/>
                  <a:pt x="5527577" y="4577746"/>
                  <a:pt x="5527981" y="4607340"/>
                </a:cubicBezTo>
                <a:cubicBezTo>
                  <a:pt x="5510742" y="4651014"/>
                  <a:pt x="5514935" y="4654207"/>
                  <a:pt x="5476265" y="4659781"/>
                </a:cubicBezTo>
                <a:lnTo>
                  <a:pt x="5357202" y="4659781"/>
                </a:lnTo>
                <a:lnTo>
                  <a:pt x="4438040" y="4662163"/>
                </a:lnTo>
                <a:cubicBezTo>
                  <a:pt x="4394732" y="4645278"/>
                  <a:pt x="4403813" y="4628392"/>
                  <a:pt x="4386699" y="4611507"/>
                </a:cubicBezTo>
                <a:lnTo>
                  <a:pt x="5051538" y="4595273"/>
                </a:lnTo>
                <a:lnTo>
                  <a:pt x="5432811" y="4603100"/>
                </a:lnTo>
                <a:lnTo>
                  <a:pt x="5428045" y="4520919"/>
                </a:lnTo>
                <a:close/>
                <a:moveTo>
                  <a:pt x="630053" y="0"/>
                </a:moveTo>
                <a:lnTo>
                  <a:pt x="617346" y="40692"/>
                </a:lnTo>
                <a:cubicBezTo>
                  <a:pt x="611733" y="62529"/>
                  <a:pt x="606997" y="84652"/>
                  <a:pt x="602568" y="106599"/>
                </a:cubicBezTo>
                <a:lnTo>
                  <a:pt x="439235" y="114378"/>
                </a:lnTo>
                <a:lnTo>
                  <a:pt x="609716" y="106601"/>
                </a:lnTo>
                <a:lnTo>
                  <a:pt x="571589" y="259223"/>
                </a:lnTo>
                <a:lnTo>
                  <a:pt x="581120" y="415759"/>
                </a:lnTo>
                <a:lnTo>
                  <a:pt x="671673" y="728833"/>
                </a:lnTo>
                <a:cubicBezTo>
                  <a:pt x="701857" y="761444"/>
                  <a:pt x="689148" y="801883"/>
                  <a:pt x="762225" y="826667"/>
                </a:cubicBezTo>
                <a:cubicBezTo>
                  <a:pt x="809884" y="850148"/>
                  <a:pt x="857543" y="850148"/>
                  <a:pt x="905202" y="861887"/>
                </a:cubicBezTo>
                <a:lnTo>
                  <a:pt x="1079112" y="854748"/>
                </a:lnTo>
                <a:lnTo>
                  <a:pt x="1129264" y="1092137"/>
                </a:lnTo>
                <a:lnTo>
                  <a:pt x="1109899" y="1092657"/>
                </a:lnTo>
                <a:lnTo>
                  <a:pt x="1110136" y="1096691"/>
                </a:lnTo>
                <a:lnTo>
                  <a:pt x="1010053" y="1096691"/>
                </a:lnTo>
                <a:cubicBezTo>
                  <a:pt x="971926" y="1126694"/>
                  <a:pt x="938563" y="1117562"/>
                  <a:pt x="886138" y="1174959"/>
                </a:cubicBezTo>
                <a:cubicBezTo>
                  <a:pt x="843246" y="1221920"/>
                  <a:pt x="886138" y="1300188"/>
                  <a:pt x="886138" y="1354976"/>
                </a:cubicBezTo>
                <a:lnTo>
                  <a:pt x="1548600" y="2865550"/>
                </a:lnTo>
                <a:lnTo>
                  <a:pt x="1544240" y="2866688"/>
                </a:lnTo>
                <a:lnTo>
                  <a:pt x="1963232" y="4043484"/>
                </a:lnTo>
                <a:cubicBezTo>
                  <a:pt x="2064905" y="4172626"/>
                  <a:pt x="2133216" y="4231327"/>
                  <a:pt x="2330207" y="4325249"/>
                </a:cubicBezTo>
                <a:cubicBezTo>
                  <a:pt x="2506546" y="4413301"/>
                  <a:pt x="2597097" y="4430911"/>
                  <a:pt x="2754373" y="4460261"/>
                </a:cubicBezTo>
                <a:cubicBezTo>
                  <a:pt x="2831421" y="4472327"/>
                  <a:pt x="2908470" y="4480480"/>
                  <a:pt x="2985519" y="4487655"/>
                </a:cubicBezTo>
                <a:lnTo>
                  <a:pt x="3216450" y="4509158"/>
                </a:lnTo>
                <a:cubicBezTo>
                  <a:pt x="3216522" y="4507861"/>
                  <a:pt x="3216593" y="4506562"/>
                  <a:pt x="3216665" y="4505265"/>
                </a:cubicBezTo>
                <a:lnTo>
                  <a:pt x="3731383" y="4583533"/>
                </a:lnTo>
                <a:lnTo>
                  <a:pt x="4230701" y="4614029"/>
                </a:lnTo>
                <a:cubicBezTo>
                  <a:pt x="4249807" y="4643567"/>
                  <a:pt x="4259389" y="4654056"/>
                  <a:pt x="4209439" y="4702644"/>
                </a:cubicBezTo>
                <a:cubicBezTo>
                  <a:pt x="4165484" y="4729451"/>
                  <a:pt x="4159630" y="4780070"/>
                  <a:pt x="4077575" y="4783064"/>
                </a:cubicBezTo>
                <a:lnTo>
                  <a:pt x="3741127" y="4697881"/>
                </a:lnTo>
                <a:cubicBezTo>
                  <a:pt x="3661752" y="4676979"/>
                  <a:pt x="3620477" y="4656077"/>
                  <a:pt x="3503002" y="4635175"/>
                </a:cubicBezTo>
                <a:cubicBezTo>
                  <a:pt x="3297685" y="4599721"/>
                  <a:pt x="3073319" y="4588079"/>
                  <a:pt x="2858477" y="4564531"/>
                </a:cubicBezTo>
                <a:lnTo>
                  <a:pt x="2623527" y="4558181"/>
                </a:lnTo>
                <a:lnTo>
                  <a:pt x="2398102" y="4542306"/>
                </a:lnTo>
                <a:lnTo>
                  <a:pt x="2172094" y="4468002"/>
                </a:lnTo>
                <a:lnTo>
                  <a:pt x="2054408" y="4397844"/>
                </a:lnTo>
                <a:lnTo>
                  <a:pt x="1928202" y="4231156"/>
                </a:lnTo>
                <a:lnTo>
                  <a:pt x="1590065" y="4300212"/>
                </a:lnTo>
                <a:lnTo>
                  <a:pt x="1535296" y="4378794"/>
                </a:lnTo>
                <a:lnTo>
                  <a:pt x="1311458" y="4462137"/>
                </a:lnTo>
                <a:cubicBezTo>
                  <a:pt x="1311484" y="4462513"/>
                  <a:pt x="1311509" y="4462889"/>
                  <a:pt x="1311535" y="4463265"/>
                </a:cubicBezTo>
                <a:lnTo>
                  <a:pt x="1272176" y="4395690"/>
                </a:lnTo>
                <a:lnTo>
                  <a:pt x="1419919" y="4336988"/>
                </a:lnTo>
                <a:cubicBezTo>
                  <a:pt x="1453281" y="4314813"/>
                  <a:pt x="1493791" y="4321986"/>
                  <a:pt x="1520003" y="4270461"/>
                </a:cubicBezTo>
                <a:cubicBezTo>
                  <a:pt x="1531919" y="4226109"/>
                  <a:pt x="1500939" y="4181757"/>
                  <a:pt x="1491407" y="4137405"/>
                </a:cubicBezTo>
                <a:lnTo>
                  <a:pt x="1126815" y="2975124"/>
                </a:lnTo>
                <a:lnTo>
                  <a:pt x="1128945" y="2974565"/>
                </a:lnTo>
                <a:lnTo>
                  <a:pt x="1043414" y="2787281"/>
                </a:lnTo>
                <a:lnTo>
                  <a:pt x="776523" y="2145483"/>
                </a:lnTo>
                <a:lnTo>
                  <a:pt x="342825" y="975376"/>
                </a:lnTo>
                <a:lnTo>
                  <a:pt x="95198" y="130763"/>
                </a:lnTo>
                <a:lnTo>
                  <a:pt x="93092" y="130863"/>
                </a:lnTo>
                <a:cubicBezTo>
                  <a:pt x="68071" y="95316"/>
                  <a:pt x="38721" y="58922"/>
                  <a:pt x="6413" y="25544"/>
                </a:cubicBezTo>
                <a:lnTo>
                  <a:pt x="0" y="19537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3D0B332-37CD-3699-A6FF-B0B6B9624E0A}"/>
              </a:ext>
            </a:extLst>
          </p:cNvPr>
          <p:cNvSpPr/>
          <p:nvPr/>
        </p:nvSpPr>
        <p:spPr>
          <a:xfrm>
            <a:off x="6524368" y="446146"/>
            <a:ext cx="691978" cy="981718"/>
          </a:xfrm>
          <a:custGeom>
            <a:avLst/>
            <a:gdLst>
              <a:gd name="connsiteX0" fmla="*/ 0 w 691978"/>
              <a:gd name="connsiteY0" fmla="*/ 131806 h 914400"/>
              <a:gd name="connsiteX1" fmla="*/ 527221 w 691978"/>
              <a:gd name="connsiteY1" fmla="*/ 914400 h 914400"/>
              <a:gd name="connsiteX2" fmla="*/ 691978 w 691978"/>
              <a:gd name="connsiteY2" fmla="*/ 914400 h 914400"/>
              <a:gd name="connsiteX3" fmla="*/ 189470 w 691978"/>
              <a:gd name="connsiteY3" fmla="*/ 123568 h 914400"/>
              <a:gd name="connsiteX4" fmla="*/ 32951 w 691978"/>
              <a:gd name="connsiteY4" fmla="*/ 0 h 914400"/>
              <a:gd name="connsiteX5" fmla="*/ 0 w 691978"/>
              <a:gd name="connsiteY5" fmla="*/ 131806 h 914400"/>
              <a:gd name="connsiteX0" fmla="*/ 0 w 691978"/>
              <a:gd name="connsiteY0" fmla="*/ 199124 h 981718"/>
              <a:gd name="connsiteX1" fmla="*/ 527221 w 691978"/>
              <a:gd name="connsiteY1" fmla="*/ 981718 h 981718"/>
              <a:gd name="connsiteX2" fmla="*/ 691978 w 691978"/>
              <a:gd name="connsiteY2" fmla="*/ 981718 h 981718"/>
              <a:gd name="connsiteX3" fmla="*/ 189470 w 691978"/>
              <a:gd name="connsiteY3" fmla="*/ 190886 h 981718"/>
              <a:gd name="connsiteX4" fmla="*/ 83440 w 691978"/>
              <a:gd name="connsiteY4" fmla="*/ 0 h 981718"/>
              <a:gd name="connsiteX5" fmla="*/ 0 w 691978"/>
              <a:gd name="connsiteY5" fmla="*/ 199124 h 981718"/>
              <a:gd name="connsiteX0" fmla="*/ 0 w 691978"/>
              <a:gd name="connsiteY0" fmla="*/ 199124 h 981718"/>
              <a:gd name="connsiteX1" fmla="*/ 527221 w 691978"/>
              <a:gd name="connsiteY1" fmla="*/ 981718 h 981718"/>
              <a:gd name="connsiteX2" fmla="*/ 691978 w 691978"/>
              <a:gd name="connsiteY2" fmla="*/ 981718 h 981718"/>
              <a:gd name="connsiteX3" fmla="*/ 374594 w 691978"/>
              <a:gd name="connsiteY3" fmla="*/ 454548 h 981718"/>
              <a:gd name="connsiteX4" fmla="*/ 83440 w 691978"/>
              <a:gd name="connsiteY4" fmla="*/ 0 h 981718"/>
              <a:gd name="connsiteX5" fmla="*/ 0 w 691978"/>
              <a:gd name="connsiteY5" fmla="*/ 199124 h 981718"/>
              <a:gd name="connsiteX0" fmla="*/ 0 w 691978"/>
              <a:gd name="connsiteY0" fmla="*/ 199124 h 981718"/>
              <a:gd name="connsiteX1" fmla="*/ 527221 w 691978"/>
              <a:gd name="connsiteY1" fmla="*/ 981718 h 981718"/>
              <a:gd name="connsiteX2" fmla="*/ 691978 w 691978"/>
              <a:gd name="connsiteY2" fmla="*/ 981718 h 981718"/>
              <a:gd name="connsiteX3" fmla="*/ 374594 w 691978"/>
              <a:gd name="connsiteY3" fmla="*/ 454548 h 981718"/>
              <a:gd name="connsiteX4" fmla="*/ 83440 w 691978"/>
              <a:gd name="connsiteY4" fmla="*/ 0 h 981718"/>
              <a:gd name="connsiteX5" fmla="*/ 0 w 691978"/>
              <a:gd name="connsiteY5" fmla="*/ 199124 h 981718"/>
              <a:gd name="connsiteX0" fmla="*/ 0 w 691978"/>
              <a:gd name="connsiteY0" fmla="*/ 199124 h 981718"/>
              <a:gd name="connsiteX1" fmla="*/ 527221 w 691978"/>
              <a:gd name="connsiteY1" fmla="*/ 981718 h 981718"/>
              <a:gd name="connsiteX2" fmla="*/ 691978 w 691978"/>
              <a:gd name="connsiteY2" fmla="*/ 981718 h 981718"/>
              <a:gd name="connsiteX3" fmla="*/ 374594 w 691978"/>
              <a:gd name="connsiteY3" fmla="*/ 454548 h 981718"/>
              <a:gd name="connsiteX4" fmla="*/ 83440 w 691978"/>
              <a:gd name="connsiteY4" fmla="*/ 0 h 981718"/>
              <a:gd name="connsiteX5" fmla="*/ 0 w 691978"/>
              <a:gd name="connsiteY5" fmla="*/ 199124 h 981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1978" h="981718">
                <a:moveTo>
                  <a:pt x="0" y="199124"/>
                </a:moveTo>
                <a:lnTo>
                  <a:pt x="527221" y="981718"/>
                </a:lnTo>
                <a:lnTo>
                  <a:pt x="691978" y="981718"/>
                </a:lnTo>
                <a:cubicBezTo>
                  <a:pt x="586183" y="805995"/>
                  <a:pt x="530877" y="691979"/>
                  <a:pt x="374594" y="454548"/>
                </a:cubicBezTo>
                <a:cubicBezTo>
                  <a:pt x="294373" y="303032"/>
                  <a:pt x="180491" y="151516"/>
                  <a:pt x="83440" y="0"/>
                </a:cubicBezTo>
                <a:lnTo>
                  <a:pt x="0" y="199124"/>
                </a:ln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Header_Box">
            <a:extLst>
              <a:ext uri="{FF2B5EF4-FFF2-40B4-BE49-F238E27FC236}">
                <a16:creationId xmlns:a16="http://schemas.microsoft.com/office/drawing/2014/main" id="{13E7FB5F-48F8-6A07-9707-780DE5B7EC32}"/>
              </a:ext>
            </a:extLst>
          </p:cNvPr>
          <p:cNvSpPr/>
          <p:nvPr/>
        </p:nvSpPr>
        <p:spPr>
          <a:xfrm>
            <a:off x="-85413" y="0"/>
            <a:ext cx="12277409" cy="584775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!!Rectangle 20">
            <a:extLst>
              <a:ext uri="{FF2B5EF4-FFF2-40B4-BE49-F238E27FC236}">
                <a16:creationId xmlns:a16="http://schemas.microsoft.com/office/drawing/2014/main" id="{320C9C3A-A61B-27F5-8E88-454AD353A153}"/>
              </a:ext>
            </a:extLst>
          </p:cNvPr>
          <p:cNvSpPr/>
          <p:nvPr/>
        </p:nvSpPr>
        <p:spPr>
          <a:xfrm>
            <a:off x="902550" y="-38962"/>
            <a:ext cx="8456050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2 – Durham Street &amp; Hope Street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2CCB8F-ACA7-14A0-124B-8C5EBE6E5C21}"/>
              </a:ext>
            </a:extLst>
          </p:cNvPr>
          <p:cNvSpPr/>
          <p:nvPr/>
        </p:nvSpPr>
        <p:spPr>
          <a:xfrm>
            <a:off x="7416859" y="653534"/>
            <a:ext cx="3757110" cy="523220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Temporary Local Access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F39D9BD-1876-ED74-0556-E99C1027D105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866EF302-100E-4232-7592-CB3EF80D64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12" name="Picture 11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76DADE6B-4D21-A164-EB48-0B2C8B7B3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9206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!!Picture 4">
            <a:extLst>
              <a:ext uri="{FF2B5EF4-FFF2-40B4-BE49-F238E27FC236}">
                <a16:creationId xmlns:a16="http://schemas.microsoft.com/office/drawing/2014/main" id="{75E4C496-C66A-1C15-C5F9-0248E648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13" y="-781536"/>
            <a:ext cx="13910258" cy="831333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3ACF54A-0038-F894-840A-DFCB12EB80BE}"/>
              </a:ext>
            </a:extLst>
          </p:cNvPr>
          <p:cNvSpPr/>
          <p:nvPr/>
        </p:nvSpPr>
        <p:spPr>
          <a:xfrm>
            <a:off x="6867771" y="3246546"/>
            <a:ext cx="2858467" cy="446111"/>
          </a:xfrm>
          <a:custGeom>
            <a:avLst/>
            <a:gdLst>
              <a:gd name="connsiteX0" fmla="*/ 1548853 w 1564728"/>
              <a:gd name="connsiteY0" fmla="*/ 0 h 187133"/>
              <a:gd name="connsiteX1" fmla="*/ 1564728 w 1564728"/>
              <a:gd name="connsiteY1" fmla="*/ 148175 h 187133"/>
              <a:gd name="connsiteX2" fmla="*/ 1472434 w 1564728"/>
              <a:gd name="connsiteY2" fmla="*/ 112047 h 187133"/>
              <a:gd name="connsiteX3" fmla="*/ 3316 w 1564728"/>
              <a:gd name="connsiteY3" fmla="*/ 187133 h 187133"/>
              <a:gd name="connsiteX4" fmla="*/ 141 w 1564728"/>
              <a:gd name="connsiteY4" fmla="*/ 72995 h 187133"/>
              <a:gd name="connsiteX0" fmla="*/ 1905227 w 1921102"/>
              <a:gd name="connsiteY0" fmla="*/ 0 h 220154"/>
              <a:gd name="connsiteX1" fmla="*/ 1921102 w 1921102"/>
              <a:gd name="connsiteY1" fmla="*/ 148175 h 220154"/>
              <a:gd name="connsiteX2" fmla="*/ 1828808 w 1921102"/>
              <a:gd name="connsiteY2" fmla="*/ 112047 h 220154"/>
              <a:gd name="connsiteX3" fmla="*/ 0 w 1921102"/>
              <a:gd name="connsiteY3" fmla="*/ 220154 h 220154"/>
              <a:gd name="connsiteX4" fmla="*/ 356515 w 1921102"/>
              <a:gd name="connsiteY4" fmla="*/ 72995 h 220154"/>
              <a:gd name="connsiteX5" fmla="*/ 1905227 w 1921102"/>
              <a:gd name="connsiteY5" fmla="*/ 0 h 220154"/>
              <a:gd name="connsiteX0" fmla="*/ 1920437 w 1936312"/>
              <a:gd name="connsiteY0" fmla="*/ 0 h 220154"/>
              <a:gd name="connsiteX1" fmla="*/ 1936312 w 1936312"/>
              <a:gd name="connsiteY1" fmla="*/ 148175 h 220154"/>
              <a:gd name="connsiteX2" fmla="*/ 1844018 w 1936312"/>
              <a:gd name="connsiteY2" fmla="*/ 112047 h 220154"/>
              <a:gd name="connsiteX3" fmla="*/ 15210 w 1936312"/>
              <a:gd name="connsiteY3" fmla="*/ 220154 h 220154"/>
              <a:gd name="connsiteX4" fmla="*/ 46 w 1936312"/>
              <a:gd name="connsiteY4" fmla="*/ 36672 h 220154"/>
              <a:gd name="connsiteX5" fmla="*/ 1920437 w 1936312"/>
              <a:gd name="connsiteY5" fmla="*/ 0 h 220154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905450 w 1936312"/>
              <a:gd name="connsiteY5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1905450 w 1936312"/>
              <a:gd name="connsiteY6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1905450 w 1936312"/>
              <a:gd name="connsiteY7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812144 w 1936312"/>
              <a:gd name="connsiteY7" fmla="*/ 80407 h 319216"/>
              <a:gd name="connsiteX8" fmla="*/ 1905450 w 1936312"/>
              <a:gd name="connsiteY8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611317 w 1936312"/>
              <a:gd name="connsiteY7" fmla="*/ 93615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905450 w 1936312"/>
              <a:gd name="connsiteY10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905450 w 1936312"/>
              <a:gd name="connsiteY11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660412 w 1936312"/>
              <a:gd name="connsiteY11" fmla="*/ 17668 h 319216"/>
              <a:gd name="connsiteX12" fmla="*/ 1905450 w 1936312"/>
              <a:gd name="connsiteY12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453591 w 1936312"/>
              <a:gd name="connsiteY11" fmla="*/ 30876 h 319216"/>
              <a:gd name="connsiteX12" fmla="*/ 1660412 w 1936312"/>
              <a:gd name="connsiteY12" fmla="*/ 17668 h 319216"/>
              <a:gd name="connsiteX13" fmla="*/ 1905450 w 1936312"/>
              <a:gd name="connsiteY13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615451 w 1936312"/>
              <a:gd name="connsiteY11" fmla="*/ 126636 h 319216"/>
              <a:gd name="connsiteX12" fmla="*/ 1660412 w 1936312"/>
              <a:gd name="connsiteY12" fmla="*/ 17668 h 319216"/>
              <a:gd name="connsiteX13" fmla="*/ 1905450 w 1936312"/>
              <a:gd name="connsiteY13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018965 w 1936312"/>
              <a:gd name="connsiteY10" fmla="*/ 162958 h 319216"/>
              <a:gd name="connsiteX11" fmla="*/ 1615451 w 1936312"/>
              <a:gd name="connsiteY11" fmla="*/ 126636 h 319216"/>
              <a:gd name="connsiteX12" fmla="*/ 1660412 w 1936312"/>
              <a:gd name="connsiteY12" fmla="*/ 17668 h 319216"/>
              <a:gd name="connsiteX13" fmla="*/ 1905450 w 1936312"/>
              <a:gd name="connsiteY13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716227 w 1936312"/>
              <a:gd name="connsiteY6" fmla="*/ 166261 h 319216"/>
              <a:gd name="connsiteX7" fmla="*/ 812144 w 1936312"/>
              <a:gd name="connsiteY7" fmla="*/ 80407 h 319216"/>
              <a:gd name="connsiteX8" fmla="*/ 974004 w 1936312"/>
              <a:gd name="connsiteY8" fmla="*/ 70501 h 319216"/>
              <a:gd name="connsiteX9" fmla="*/ 1018965 w 1936312"/>
              <a:gd name="connsiteY9" fmla="*/ 162958 h 319216"/>
              <a:gd name="connsiteX10" fmla="*/ 1615451 w 1936312"/>
              <a:gd name="connsiteY10" fmla="*/ 126636 h 319216"/>
              <a:gd name="connsiteX11" fmla="*/ 1660412 w 1936312"/>
              <a:gd name="connsiteY11" fmla="*/ 17668 h 319216"/>
              <a:gd name="connsiteX12" fmla="*/ 1905450 w 1936312"/>
              <a:gd name="connsiteY12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812144 w 1936312"/>
              <a:gd name="connsiteY6" fmla="*/ 80407 h 319216"/>
              <a:gd name="connsiteX7" fmla="*/ 974004 w 1936312"/>
              <a:gd name="connsiteY7" fmla="*/ 70501 h 319216"/>
              <a:gd name="connsiteX8" fmla="*/ 1018965 w 1936312"/>
              <a:gd name="connsiteY8" fmla="*/ 162958 h 319216"/>
              <a:gd name="connsiteX9" fmla="*/ 1615451 w 1936312"/>
              <a:gd name="connsiteY9" fmla="*/ 126636 h 319216"/>
              <a:gd name="connsiteX10" fmla="*/ 1660412 w 1936312"/>
              <a:gd name="connsiteY10" fmla="*/ 17668 h 319216"/>
              <a:gd name="connsiteX11" fmla="*/ 1905450 w 1936312"/>
              <a:gd name="connsiteY11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812144 w 1936312"/>
              <a:gd name="connsiteY5" fmla="*/ 80407 h 319216"/>
              <a:gd name="connsiteX6" fmla="*/ 974004 w 1936312"/>
              <a:gd name="connsiteY6" fmla="*/ 70501 h 319216"/>
              <a:gd name="connsiteX7" fmla="*/ 1018965 w 1936312"/>
              <a:gd name="connsiteY7" fmla="*/ 162958 h 319216"/>
              <a:gd name="connsiteX8" fmla="*/ 1615451 w 1936312"/>
              <a:gd name="connsiteY8" fmla="*/ 126636 h 319216"/>
              <a:gd name="connsiteX9" fmla="*/ 1660412 w 1936312"/>
              <a:gd name="connsiteY9" fmla="*/ 17668 h 319216"/>
              <a:gd name="connsiteX10" fmla="*/ 1905450 w 1936312"/>
              <a:gd name="connsiteY10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812144 w 1936312"/>
              <a:gd name="connsiteY5" fmla="*/ 80407 h 319216"/>
              <a:gd name="connsiteX6" fmla="*/ 974004 w 1936312"/>
              <a:gd name="connsiteY6" fmla="*/ 70501 h 319216"/>
              <a:gd name="connsiteX7" fmla="*/ 1615451 w 1936312"/>
              <a:gd name="connsiteY7" fmla="*/ 126636 h 319216"/>
              <a:gd name="connsiteX8" fmla="*/ 1660412 w 1936312"/>
              <a:gd name="connsiteY8" fmla="*/ 17668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812144 w 1936312"/>
              <a:gd name="connsiteY5" fmla="*/ 80407 h 319216"/>
              <a:gd name="connsiteX6" fmla="*/ 974004 w 1936312"/>
              <a:gd name="connsiteY6" fmla="*/ 70501 h 319216"/>
              <a:gd name="connsiteX7" fmla="*/ 1660412 w 1936312"/>
              <a:gd name="connsiteY7" fmla="*/ 17668 h 319216"/>
              <a:gd name="connsiteX8" fmla="*/ 1905450 w 1936312"/>
              <a:gd name="connsiteY8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974004 w 1936312"/>
              <a:gd name="connsiteY5" fmla="*/ 70501 h 319216"/>
              <a:gd name="connsiteX6" fmla="*/ 1660412 w 1936312"/>
              <a:gd name="connsiteY6" fmla="*/ 17668 h 319216"/>
              <a:gd name="connsiteX7" fmla="*/ 1905450 w 1936312"/>
              <a:gd name="connsiteY7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660412 w 1936312"/>
              <a:gd name="connsiteY5" fmla="*/ 17668 h 319216"/>
              <a:gd name="connsiteX6" fmla="*/ 1905450 w 1936312"/>
              <a:gd name="connsiteY6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905450 w 1936312"/>
              <a:gd name="connsiteY5" fmla="*/ 0 h 319216"/>
              <a:gd name="connsiteX0" fmla="*/ 1770566 w 1936312"/>
              <a:gd name="connsiteY0" fmla="*/ 0 h 309310"/>
              <a:gd name="connsiteX1" fmla="*/ 1936312 w 1936312"/>
              <a:gd name="connsiteY1" fmla="*/ 237331 h 309310"/>
              <a:gd name="connsiteX2" fmla="*/ 1844018 w 1936312"/>
              <a:gd name="connsiteY2" fmla="*/ 201203 h 309310"/>
              <a:gd name="connsiteX3" fmla="*/ 15210 w 1936312"/>
              <a:gd name="connsiteY3" fmla="*/ 309310 h 309310"/>
              <a:gd name="connsiteX4" fmla="*/ 46 w 1936312"/>
              <a:gd name="connsiteY4" fmla="*/ 125828 h 309310"/>
              <a:gd name="connsiteX5" fmla="*/ 1770566 w 1936312"/>
              <a:gd name="connsiteY5" fmla="*/ 0 h 309310"/>
              <a:gd name="connsiteX0" fmla="*/ 1770566 w 1844018"/>
              <a:gd name="connsiteY0" fmla="*/ 0 h 309310"/>
              <a:gd name="connsiteX1" fmla="*/ 1844018 w 1844018"/>
              <a:gd name="connsiteY1" fmla="*/ 201203 h 309310"/>
              <a:gd name="connsiteX2" fmla="*/ 15210 w 1844018"/>
              <a:gd name="connsiteY2" fmla="*/ 309310 h 309310"/>
              <a:gd name="connsiteX3" fmla="*/ 46 w 1844018"/>
              <a:gd name="connsiteY3" fmla="*/ 125828 h 309310"/>
              <a:gd name="connsiteX4" fmla="*/ 1770566 w 1844018"/>
              <a:gd name="connsiteY4" fmla="*/ 0 h 309310"/>
              <a:gd name="connsiteX0" fmla="*/ 1770566 w 1799057"/>
              <a:gd name="connsiteY0" fmla="*/ 0 h 309310"/>
              <a:gd name="connsiteX1" fmla="*/ 1799057 w 1799057"/>
              <a:gd name="connsiteY1" fmla="*/ 194599 h 309310"/>
              <a:gd name="connsiteX2" fmla="*/ 15210 w 1799057"/>
              <a:gd name="connsiteY2" fmla="*/ 309310 h 309310"/>
              <a:gd name="connsiteX3" fmla="*/ 46 w 1799057"/>
              <a:gd name="connsiteY3" fmla="*/ 125828 h 309310"/>
              <a:gd name="connsiteX4" fmla="*/ 1770566 w 1799057"/>
              <a:gd name="connsiteY4" fmla="*/ 0 h 309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9057" h="309310">
                <a:moveTo>
                  <a:pt x="1770566" y="0"/>
                </a:moveTo>
                <a:lnTo>
                  <a:pt x="1799057" y="194599"/>
                </a:lnTo>
                <a:lnTo>
                  <a:pt x="15210" y="309310"/>
                </a:lnTo>
                <a:cubicBezTo>
                  <a:pt x="16268" y="271264"/>
                  <a:pt x="-1012" y="163874"/>
                  <a:pt x="46" y="125828"/>
                </a:cubicBezTo>
                <a:lnTo>
                  <a:pt x="1770566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Header_Box">
            <a:extLst>
              <a:ext uri="{FF2B5EF4-FFF2-40B4-BE49-F238E27FC236}">
                <a16:creationId xmlns:a16="http://schemas.microsoft.com/office/drawing/2014/main" id="{91C4B17A-31C4-5077-0CAD-41D7E0EF6289}"/>
              </a:ext>
            </a:extLst>
          </p:cNvPr>
          <p:cNvSpPr/>
          <p:nvPr/>
        </p:nvSpPr>
        <p:spPr>
          <a:xfrm>
            <a:off x="-85413" y="0"/>
            <a:ext cx="12485797" cy="1009650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C9C3A-A61B-27F5-8E88-454AD353A153}"/>
              </a:ext>
            </a:extLst>
          </p:cNvPr>
          <p:cNvSpPr/>
          <p:nvPr/>
        </p:nvSpPr>
        <p:spPr>
          <a:xfrm>
            <a:off x="902554" y="313463"/>
            <a:ext cx="7339746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2 – </a:t>
            </a:r>
            <a:r>
              <a:rPr lang="en-US" sz="3200" b="1" dirty="0" err="1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Glengall</a:t>
            </a: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Street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1BABF-7D2B-02BB-971A-4B4AEB889793}"/>
              </a:ext>
            </a:extLst>
          </p:cNvPr>
          <p:cNvSpPr/>
          <p:nvPr/>
        </p:nvSpPr>
        <p:spPr>
          <a:xfrm>
            <a:off x="-215900" y="1009650"/>
            <a:ext cx="12616284" cy="1268730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5F123F-1F34-0207-8E23-FE616D7D772C}"/>
              </a:ext>
            </a:extLst>
          </p:cNvPr>
          <p:cNvSpPr/>
          <p:nvPr/>
        </p:nvSpPr>
        <p:spPr>
          <a:xfrm>
            <a:off x="-215900" y="4507677"/>
            <a:ext cx="12616284" cy="1380142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0326F-F4EB-D592-3272-6D0BB6591BC6}"/>
              </a:ext>
            </a:extLst>
          </p:cNvPr>
          <p:cNvSpPr/>
          <p:nvPr/>
        </p:nvSpPr>
        <p:spPr>
          <a:xfrm>
            <a:off x="7816569" y="4629952"/>
            <a:ext cx="3666178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Section 1 – Yellow Phase 1</a:t>
            </a:r>
          </a:p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April to June 2024</a:t>
            </a:r>
            <a:endParaRPr lang="en-US" sz="2400" b="1" i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BC389-0A90-A6E0-2B01-D724EB8D427C}"/>
              </a:ext>
            </a:extLst>
          </p:cNvPr>
          <p:cNvSpPr/>
          <p:nvPr/>
        </p:nvSpPr>
        <p:spPr>
          <a:xfrm>
            <a:off x="7816569" y="1323788"/>
            <a:ext cx="3666178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Section 2 – Purple</a:t>
            </a:r>
          </a:p>
          <a:p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Jan – March 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96339-ACFD-CBD5-5324-77EECBE0C384}"/>
              </a:ext>
            </a:extLst>
          </p:cNvPr>
          <p:cNvSpPr/>
          <p:nvPr/>
        </p:nvSpPr>
        <p:spPr>
          <a:xfrm>
            <a:off x="1868643" y="1320982"/>
            <a:ext cx="3666178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Section 3 – Green</a:t>
            </a:r>
          </a:p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March to June 25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1BD51C-8A55-98E7-D458-6E4C4BF4DB4C}"/>
              </a:ext>
            </a:extLst>
          </p:cNvPr>
          <p:cNvSpPr/>
          <p:nvPr/>
        </p:nvSpPr>
        <p:spPr>
          <a:xfrm>
            <a:off x="1868643" y="4629952"/>
            <a:ext cx="3666178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Section 4 – Blue</a:t>
            </a:r>
          </a:p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July to October 25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4FC30FE-737D-BB12-5D4D-F70122FD04FB}"/>
              </a:ext>
            </a:extLst>
          </p:cNvPr>
          <p:cNvSpPr/>
          <p:nvPr/>
        </p:nvSpPr>
        <p:spPr>
          <a:xfrm>
            <a:off x="6619875" y="2791015"/>
            <a:ext cx="2967038" cy="409575"/>
          </a:xfrm>
          <a:custGeom>
            <a:avLst/>
            <a:gdLst>
              <a:gd name="connsiteX0" fmla="*/ 2957513 w 2967038"/>
              <a:gd name="connsiteY0" fmla="*/ 0 h 423862"/>
              <a:gd name="connsiteX1" fmla="*/ 2967038 w 2967038"/>
              <a:gd name="connsiteY1" fmla="*/ 166687 h 423862"/>
              <a:gd name="connsiteX2" fmla="*/ 4763 w 2967038"/>
              <a:gd name="connsiteY2" fmla="*/ 423862 h 423862"/>
              <a:gd name="connsiteX3" fmla="*/ 0 w 2967038"/>
              <a:gd name="connsiteY3" fmla="*/ 204787 h 423862"/>
              <a:gd name="connsiteX4" fmla="*/ 2957513 w 2967038"/>
              <a:gd name="connsiteY4" fmla="*/ 0 h 423862"/>
              <a:gd name="connsiteX0" fmla="*/ 2957513 w 2967038"/>
              <a:gd name="connsiteY0" fmla="*/ 0 h 423862"/>
              <a:gd name="connsiteX1" fmla="*/ 2967038 w 2967038"/>
              <a:gd name="connsiteY1" fmla="*/ 166687 h 423862"/>
              <a:gd name="connsiteX2" fmla="*/ 42863 w 2967038"/>
              <a:gd name="connsiteY2" fmla="*/ 423862 h 423862"/>
              <a:gd name="connsiteX3" fmla="*/ 0 w 2967038"/>
              <a:gd name="connsiteY3" fmla="*/ 204787 h 423862"/>
              <a:gd name="connsiteX4" fmla="*/ 2957513 w 2967038"/>
              <a:gd name="connsiteY4" fmla="*/ 0 h 423862"/>
              <a:gd name="connsiteX0" fmla="*/ 2957513 w 2967038"/>
              <a:gd name="connsiteY0" fmla="*/ 0 h 409575"/>
              <a:gd name="connsiteX1" fmla="*/ 2967038 w 2967038"/>
              <a:gd name="connsiteY1" fmla="*/ 166687 h 409575"/>
              <a:gd name="connsiteX2" fmla="*/ 9525 w 2967038"/>
              <a:gd name="connsiteY2" fmla="*/ 409575 h 409575"/>
              <a:gd name="connsiteX3" fmla="*/ 0 w 2967038"/>
              <a:gd name="connsiteY3" fmla="*/ 204787 h 409575"/>
              <a:gd name="connsiteX4" fmla="*/ 2957513 w 2967038"/>
              <a:gd name="connsiteY4" fmla="*/ 0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7038" h="409575">
                <a:moveTo>
                  <a:pt x="2957513" y="0"/>
                </a:moveTo>
                <a:lnTo>
                  <a:pt x="2967038" y="166687"/>
                </a:lnTo>
                <a:lnTo>
                  <a:pt x="9525" y="409575"/>
                </a:lnTo>
                <a:lnTo>
                  <a:pt x="0" y="204787"/>
                </a:lnTo>
                <a:lnTo>
                  <a:pt x="2957513" y="0"/>
                </a:lnTo>
                <a:close/>
              </a:path>
            </a:pathLst>
          </a:custGeom>
          <a:solidFill>
            <a:srgbClr val="7801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E313DB5-1080-8F19-4A56-3AA01EDE6727}"/>
              </a:ext>
            </a:extLst>
          </p:cNvPr>
          <p:cNvSpPr/>
          <p:nvPr/>
        </p:nvSpPr>
        <p:spPr>
          <a:xfrm>
            <a:off x="3224213" y="3000566"/>
            <a:ext cx="3405187" cy="404812"/>
          </a:xfrm>
          <a:custGeom>
            <a:avLst/>
            <a:gdLst>
              <a:gd name="connsiteX0" fmla="*/ 3405187 w 3405187"/>
              <a:gd name="connsiteY0" fmla="*/ 0 h 404812"/>
              <a:gd name="connsiteX1" fmla="*/ 1419225 w 3405187"/>
              <a:gd name="connsiteY1" fmla="*/ 95250 h 404812"/>
              <a:gd name="connsiteX2" fmla="*/ 0 w 3405187"/>
              <a:gd name="connsiteY2" fmla="*/ 200025 h 404812"/>
              <a:gd name="connsiteX3" fmla="*/ 14287 w 3405187"/>
              <a:gd name="connsiteY3" fmla="*/ 404812 h 404812"/>
              <a:gd name="connsiteX4" fmla="*/ 3400425 w 3405187"/>
              <a:gd name="connsiteY4" fmla="*/ 195262 h 404812"/>
              <a:gd name="connsiteX5" fmla="*/ 3405187 w 3405187"/>
              <a:gd name="connsiteY5" fmla="*/ 0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05187" h="404812">
                <a:moveTo>
                  <a:pt x="3405187" y="0"/>
                </a:moveTo>
                <a:lnTo>
                  <a:pt x="1419225" y="95250"/>
                </a:lnTo>
                <a:lnTo>
                  <a:pt x="0" y="200025"/>
                </a:lnTo>
                <a:lnTo>
                  <a:pt x="14287" y="404812"/>
                </a:lnTo>
                <a:lnTo>
                  <a:pt x="3400425" y="195262"/>
                </a:lnTo>
                <a:lnTo>
                  <a:pt x="3405187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73C309F-9851-8DDD-B58F-BD0516EBC766}"/>
              </a:ext>
            </a:extLst>
          </p:cNvPr>
          <p:cNvSpPr/>
          <p:nvPr/>
        </p:nvSpPr>
        <p:spPr>
          <a:xfrm>
            <a:off x="3338513" y="3429191"/>
            <a:ext cx="3557587" cy="509587"/>
          </a:xfrm>
          <a:custGeom>
            <a:avLst/>
            <a:gdLst>
              <a:gd name="connsiteX0" fmla="*/ 3514725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1100137 w 3557587"/>
              <a:gd name="connsiteY4" fmla="*/ 238125 h 509587"/>
              <a:gd name="connsiteX5" fmla="*/ 1800225 w 3557587"/>
              <a:gd name="connsiteY5" fmla="*/ 147637 h 509587"/>
              <a:gd name="connsiteX6" fmla="*/ 3514725 w 3557587"/>
              <a:gd name="connsiteY6" fmla="*/ 0 h 509587"/>
              <a:gd name="connsiteX0" fmla="*/ 3514725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1047750 w 3557587"/>
              <a:gd name="connsiteY4" fmla="*/ 228600 h 509587"/>
              <a:gd name="connsiteX5" fmla="*/ 1800225 w 3557587"/>
              <a:gd name="connsiteY5" fmla="*/ 147637 h 509587"/>
              <a:gd name="connsiteX6" fmla="*/ 3514725 w 3557587"/>
              <a:gd name="connsiteY6" fmla="*/ 0 h 509587"/>
              <a:gd name="connsiteX0" fmla="*/ 3529013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1047750 w 3557587"/>
              <a:gd name="connsiteY4" fmla="*/ 228600 h 509587"/>
              <a:gd name="connsiteX5" fmla="*/ 1800225 w 3557587"/>
              <a:gd name="connsiteY5" fmla="*/ 147637 h 509587"/>
              <a:gd name="connsiteX6" fmla="*/ 3529013 w 3557587"/>
              <a:gd name="connsiteY6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7587" h="509587">
                <a:moveTo>
                  <a:pt x="3529013" y="0"/>
                </a:moveTo>
                <a:lnTo>
                  <a:pt x="3557587" y="257175"/>
                </a:lnTo>
                <a:lnTo>
                  <a:pt x="23812" y="509587"/>
                </a:lnTo>
                <a:lnTo>
                  <a:pt x="0" y="323850"/>
                </a:lnTo>
                <a:lnTo>
                  <a:pt x="1047750" y="228600"/>
                </a:lnTo>
                <a:lnTo>
                  <a:pt x="1800225" y="147637"/>
                </a:lnTo>
                <a:lnTo>
                  <a:pt x="3529013" y="0"/>
                </a:lnTo>
                <a:close/>
              </a:path>
            </a:pathLst>
          </a:cu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353392-D832-4688-42A9-6F8931B75525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5" name="Picture 4" descr="Text&#10;&#10;Description automatically generated">
              <a:extLst>
                <a:ext uri="{FF2B5EF4-FFF2-40B4-BE49-F238E27FC236}">
                  <a16:creationId xmlns:a16="http://schemas.microsoft.com/office/drawing/2014/main" id="{31011283-62B5-6857-1791-56B8E8835E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8" name="Picture 7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8C97F53D-1615-433D-95EA-BC50860B6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35199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4" grpId="0"/>
      <p:bldP spid="6" grpId="0"/>
      <p:bldP spid="20" grpId="0"/>
      <p:bldP spid="29" grpId="0" animBg="1"/>
      <p:bldP spid="30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!!Picture 4">
            <a:extLst>
              <a:ext uri="{FF2B5EF4-FFF2-40B4-BE49-F238E27FC236}">
                <a16:creationId xmlns:a16="http://schemas.microsoft.com/office/drawing/2014/main" id="{75E4C496-C66A-1C15-C5F9-0248E6480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59401"/>
            <a:ext cx="12192000" cy="7286438"/>
          </a:xfrm>
          <a:prstGeom prst="rect">
            <a:avLst/>
          </a:prstGeom>
        </p:spPr>
      </p:pic>
      <p:sp>
        <p:nvSpPr>
          <p:cNvPr id="9" name="Header_Box">
            <a:extLst>
              <a:ext uri="{FF2B5EF4-FFF2-40B4-BE49-F238E27FC236}">
                <a16:creationId xmlns:a16="http://schemas.microsoft.com/office/drawing/2014/main" id="{91C4B17A-31C4-5077-0CAD-41D7E0EF6289}"/>
              </a:ext>
            </a:extLst>
          </p:cNvPr>
          <p:cNvSpPr/>
          <p:nvPr/>
        </p:nvSpPr>
        <p:spPr>
          <a:xfrm>
            <a:off x="-85413" y="0"/>
            <a:ext cx="7001981" cy="1009650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C9C3A-A61B-27F5-8E88-454AD353A153}"/>
              </a:ext>
            </a:extLst>
          </p:cNvPr>
          <p:cNvSpPr/>
          <p:nvPr/>
        </p:nvSpPr>
        <p:spPr>
          <a:xfrm>
            <a:off x="902554" y="313463"/>
            <a:ext cx="7339746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Phase 2 – Great Victoria Street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2D1BABF-7D2B-02BB-971A-4B4AEB889793}"/>
              </a:ext>
            </a:extLst>
          </p:cNvPr>
          <p:cNvSpPr/>
          <p:nvPr/>
        </p:nvSpPr>
        <p:spPr>
          <a:xfrm>
            <a:off x="-215900" y="1009649"/>
            <a:ext cx="7132468" cy="2419351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5F123F-1F34-0207-8E23-FE616D7D772C}"/>
              </a:ext>
            </a:extLst>
          </p:cNvPr>
          <p:cNvSpPr/>
          <p:nvPr/>
        </p:nvSpPr>
        <p:spPr>
          <a:xfrm>
            <a:off x="-215900" y="3368203"/>
            <a:ext cx="7132466" cy="2519616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0326F-F4EB-D592-3272-6D0BB6591BC6}"/>
              </a:ext>
            </a:extLst>
          </p:cNvPr>
          <p:cNvSpPr/>
          <p:nvPr/>
        </p:nvSpPr>
        <p:spPr>
          <a:xfrm>
            <a:off x="201755" y="1342133"/>
            <a:ext cx="6714812" cy="1200329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Paving to front of Grand Opera House &amp; Fitzwilliam Hotel</a:t>
            </a:r>
          </a:p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July to October 2025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BC389-0A90-A6E0-2B01-D724EB8D427C}"/>
              </a:ext>
            </a:extLst>
          </p:cNvPr>
          <p:cNvSpPr/>
          <p:nvPr/>
        </p:nvSpPr>
        <p:spPr>
          <a:xfrm>
            <a:off x="287167" y="2918890"/>
            <a:ext cx="6629399" cy="1200329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</a:t>
            </a:r>
            <a:r>
              <a:rPr lang="en-US" sz="24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Kerb</a:t>
            </a:r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Alignment to outside Europa and Existing Station / Taxi Rank</a:t>
            </a:r>
          </a:p>
          <a:p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to October 2025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96339-ACFD-CBD5-5324-77EECBE0C384}"/>
              </a:ext>
            </a:extLst>
          </p:cNvPr>
          <p:cNvSpPr/>
          <p:nvPr/>
        </p:nvSpPr>
        <p:spPr>
          <a:xfrm>
            <a:off x="287168" y="4498915"/>
            <a:ext cx="6629400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Works to Amelia Street Entrance and Pedestrian Crossing – July to October 2025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6863819-6DAD-9859-6ECC-19F680BE694D}"/>
              </a:ext>
            </a:extLst>
          </p:cNvPr>
          <p:cNvSpPr/>
          <p:nvPr/>
        </p:nvSpPr>
        <p:spPr>
          <a:xfrm>
            <a:off x="9143293" y="4666365"/>
            <a:ext cx="1246285" cy="596130"/>
          </a:xfrm>
          <a:custGeom>
            <a:avLst/>
            <a:gdLst>
              <a:gd name="connsiteX0" fmla="*/ 1548853 w 1564728"/>
              <a:gd name="connsiteY0" fmla="*/ 0 h 187133"/>
              <a:gd name="connsiteX1" fmla="*/ 1564728 w 1564728"/>
              <a:gd name="connsiteY1" fmla="*/ 148175 h 187133"/>
              <a:gd name="connsiteX2" fmla="*/ 1472434 w 1564728"/>
              <a:gd name="connsiteY2" fmla="*/ 112047 h 187133"/>
              <a:gd name="connsiteX3" fmla="*/ 3316 w 1564728"/>
              <a:gd name="connsiteY3" fmla="*/ 187133 h 187133"/>
              <a:gd name="connsiteX4" fmla="*/ 141 w 1564728"/>
              <a:gd name="connsiteY4" fmla="*/ 72995 h 187133"/>
              <a:gd name="connsiteX0" fmla="*/ 1905227 w 1921102"/>
              <a:gd name="connsiteY0" fmla="*/ 0 h 220154"/>
              <a:gd name="connsiteX1" fmla="*/ 1921102 w 1921102"/>
              <a:gd name="connsiteY1" fmla="*/ 148175 h 220154"/>
              <a:gd name="connsiteX2" fmla="*/ 1828808 w 1921102"/>
              <a:gd name="connsiteY2" fmla="*/ 112047 h 220154"/>
              <a:gd name="connsiteX3" fmla="*/ 0 w 1921102"/>
              <a:gd name="connsiteY3" fmla="*/ 220154 h 220154"/>
              <a:gd name="connsiteX4" fmla="*/ 356515 w 1921102"/>
              <a:gd name="connsiteY4" fmla="*/ 72995 h 220154"/>
              <a:gd name="connsiteX5" fmla="*/ 1905227 w 1921102"/>
              <a:gd name="connsiteY5" fmla="*/ 0 h 220154"/>
              <a:gd name="connsiteX0" fmla="*/ 1920437 w 1936312"/>
              <a:gd name="connsiteY0" fmla="*/ 0 h 220154"/>
              <a:gd name="connsiteX1" fmla="*/ 1936312 w 1936312"/>
              <a:gd name="connsiteY1" fmla="*/ 148175 h 220154"/>
              <a:gd name="connsiteX2" fmla="*/ 1844018 w 1936312"/>
              <a:gd name="connsiteY2" fmla="*/ 112047 h 220154"/>
              <a:gd name="connsiteX3" fmla="*/ 15210 w 1936312"/>
              <a:gd name="connsiteY3" fmla="*/ 220154 h 220154"/>
              <a:gd name="connsiteX4" fmla="*/ 46 w 1936312"/>
              <a:gd name="connsiteY4" fmla="*/ 36672 h 220154"/>
              <a:gd name="connsiteX5" fmla="*/ 1920437 w 1936312"/>
              <a:gd name="connsiteY5" fmla="*/ 0 h 220154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905450 w 1936312"/>
              <a:gd name="connsiteY5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1905450 w 1936312"/>
              <a:gd name="connsiteY6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1905450 w 1936312"/>
              <a:gd name="connsiteY7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812144 w 1936312"/>
              <a:gd name="connsiteY7" fmla="*/ 80407 h 319216"/>
              <a:gd name="connsiteX8" fmla="*/ 1905450 w 1936312"/>
              <a:gd name="connsiteY8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611317 w 1936312"/>
              <a:gd name="connsiteY7" fmla="*/ 93615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395503 w 1936312"/>
              <a:gd name="connsiteY6" fmla="*/ 110126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0032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905450 w 1936312"/>
              <a:gd name="connsiteY10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905450 w 1936312"/>
              <a:gd name="connsiteY11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660412 w 1936312"/>
              <a:gd name="connsiteY11" fmla="*/ 17668 h 319216"/>
              <a:gd name="connsiteX12" fmla="*/ 1905450 w 1936312"/>
              <a:gd name="connsiteY12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453591 w 1936312"/>
              <a:gd name="connsiteY11" fmla="*/ 30876 h 319216"/>
              <a:gd name="connsiteX12" fmla="*/ 1660412 w 1936312"/>
              <a:gd name="connsiteY12" fmla="*/ 17668 h 319216"/>
              <a:gd name="connsiteX13" fmla="*/ 1905450 w 1936312"/>
              <a:gd name="connsiteY13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171834 w 1936312"/>
              <a:gd name="connsiteY10" fmla="*/ 60594 h 319216"/>
              <a:gd name="connsiteX11" fmla="*/ 1615451 w 1936312"/>
              <a:gd name="connsiteY11" fmla="*/ 126636 h 319216"/>
              <a:gd name="connsiteX12" fmla="*/ 1660412 w 1936312"/>
              <a:gd name="connsiteY12" fmla="*/ 17668 h 319216"/>
              <a:gd name="connsiteX13" fmla="*/ 1905450 w 1936312"/>
              <a:gd name="connsiteY13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221653 w 1936312"/>
              <a:gd name="connsiteY6" fmla="*/ 192677 h 319216"/>
              <a:gd name="connsiteX7" fmla="*/ 716227 w 1936312"/>
              <a:gd name="connsiteY7" fmla="*/ 166261 h 319216"/>
              <a:gd name="connsiteX8" fmla="*/ 812144 w 1936312"/>
              <a:gd name="connsiteY8" fmla="*/ 80407 h 319216"/>
              <a:gd name="connsiteX9" fmla="*/ 974004 w 1936312"/>
              <a:gd name="connsiteY9" fmla="*/ 70501 h 319216"/>
              <a:gd name="connsiteX10" fmla="*/ 1018965 w 1936312"/>
              <a:gd name="connsiteY10" fmla="*/ 162958 h 319216"/>
              <a:gd name="connsiteX11" fmla="*/ 1615451 w 1936312"/>
              <a:gd name="connsiteY11" fmla="*/ 126636 h 319216"/>
              <a:gd name="connsiteX12" fmla="*/ 1660412 w 1936312"/>
              <a:gd name="connsiteY12" fmla="*/ 17668 h 319216"/>
              <a:gd name="connsiteX13" fmla="*/ 1905450 w 1936312"/>
              <a:gd name="connsiteY13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716227 w 1936312"/>
              <a:gd name="connsiteY6" fmla="*/ 166261 h 319216"/>
              <a:gd name="connsiteX7" fmla="*/ 812144 w 1936312"/>
              <a:gd name="connsiteY7" fmla="*/ 80407 h 319216"/>
              <a:gd name="connsiteX8" fmla="*/ 974004 w 1936312"/>
              <a:gd name="connsiteY8" fmla="*/ 70501 h 319216"/>
              <a:gd name="connsiteX9" fmla="*/ 1018965 w 1936312"/>
              <a:gd name="connsiteY9" fmla="*/ 162958 h 319216"/>
              <a:gd name="connsiteX10" fmla="*/ 1615451 w 1936312"/>
              <a:gd name="connsiteY10" fmla="*/ 126636 h 319216"/>
              <a:gd name="connsiteX11" fmla="*/ 1660412 w 1936312"/>
              <a:gd name="connsiteY11" fmla="*/ 17668 h 319216"/>
              <a:gd name="connsiteX12" fmla="*/ 1905450 w 1936312"/>
              <a:gd name="connsiteY12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88682 w 1936312"/>
              <a:gd name="connsiteY5" fmla="*/ 126636 h 319216"/>
              <a:gd name="connsiteX6" fmla="*/ 812144 w 1936312"/>
              <a:gd name="connsiteY6" fmla="*/ 80407 h 319216"/>
              <a:gd name="connsiteX7" fmla="*/ 974004 w 1936312"/>
              <a:gd name="connsiteY7" fmla="*/ 70501 h 319216"/>
              <a:gd name="connsiteX8" fmla="*/ 1018965 w 1936312"/>
              <a:gd name="connsiteY8" fmla="*/ 162958 h 319216"/>
              <a:gd name="connsiteX9" fmla="*/ 1615451 w 1936312"/>
              <a:gd name="connsiteY9" fmla="*/ 126636 h 319216"/>
              <a:gd name="connsiteX10" fmla="*/ 1660412 w 1936312"/>
              <a:gd name="connsiteY10" fmla="*/ 17668 h 319216"/>
              <a:gd name="connsiteX11" fmla="*/ 1905450 w 1936312"/>
              <a:gd name="connsiteY11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812144 w 1936312"/>
              <a:gd name="connsiteY5" fmla="*/ 80407 h 319216"/>
              <a:gd name="connsiteX6" fmla="*/ 974004 w 1936312"/>
              <a:gd name="connsiteY6" fmla="*/ 70501 h 319216"/>
              <a:gd name="connsiteX7" fmla="*/ 1018965 w 1936312"/>
              <a:gd name="connsiteY7" fmla="*/ 162958 h 319216"/>
              <a:gd name="connsiteX8" fmla="*/ 1615451 w 1936312"/>
              <a:gd name="connsiteY8" fmla="*/ 126636 h 319216"/>
              <a:gd name="connsiteX9" fmla="*/ 1660412 w 1936312"/>
              <a:gd name="connsiteY9" fmla="*/ 17668 h 319216"/>
              <a:gd name="connsiteX10" fmla="*/ 1905450 w 1936312"/>
              <a:gd name="connsiteY10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812144 w 1936312"/>
              <a:gd name="connsiteY5" fmla="*/ 80407 h 319216"/>
              <a:gd name="connsiteX6" fmla="*/ 974004 w 1936312"/>
              <a:gd name="connsiteY6" fmla="*/ 70501 h 319216"/>
              <a:gd name="connsiteX7" fmla="*/ 1615451 w 1936312"/>
              <a:gd name="connsiteY7" fmla="*/ 126636 h 319216"/>
              <a:gd name="connsiteX8" fmla="*/ 1660412 w 1936312"/>
              <a:gd name="connsiteY8" fmla="*/ 17668 h 319216"/>
              <a:gd name="connsiteX9" fmla="*/ 1905450 w 1936312"/>
              <a:gd name="connsiteY9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812144 w 1936312"/>
              <a:gd name="connsiteY5" fmla="*/ 80407 h 319216"/>
              <a:gd name="connsiteX6" fmla="*/ 974004 w 1936312"/>
              <a:gd name="connsiteY6" fmla="*/ 70501 h 319216"/>
              <a:gd name="connsiteX7" fmla="*/ 1660412 w 1936312"/>
              <a:gd name="connsiteY7" fmla="*/ 17668 h 319216"/>
              <a:gd name="connsiteX8" fmla="*/ 1905450 w 1936312"/>
              <a:gd name="connsiteY8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974004 w 1936312"/>
              <a:gd name="connsiteY5" fmla="*/ 70501 h 319216"/>
              <a:gd name="connsiteX6" fmla="*/ 1660412 w 1936312"/>
              <a:gd name="connsiteY6" fmla="*/ 17668 h 319216"/>
              <a:gd name="connsiteX7" fmla="*/ 1905450 w 1936312"/>
              <a:gd name="connsiteY7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660412 w 1936312"/>
              <a:gd name="connsiteY5" fmla="*/ 17668 h 319216"/>
              <a:gd name="connsiteX6" fmla="*/ 1905450 w 1936312"/>
              <a:gd name="connsiteY6" fmla="*/ 0 h 319216"/>
              <a:gd name="connsiteX0" fmla="*/ 1905450 w 1936312"/>
              <a:gd name="connsiteY0" fmla="*/ 0 h 319216"/>
              <a:gd name="connsiteX1" fmla="*/ 1936312 w 1936312"/>
              <a:gd name="connsiteY1" fmla="*/ 247237 h 319216"/>
              <a:gd name="connsiteX2" fmla="*/ 1844018 w 1936312"/>
              <a:gd name="connsiteY2" fmla="*/ 211109 h 319216"/>
              <a:gd name="connsiteX3" fmla="*/ 15210 w 1936312"/>
              <a:gd name="connsiteY3" fmla="*/ 319216 h 319216"/>
              <a:gd name="connsiteX4" fmla="*/ 46 w 1936312"/>
              <a:gd name="connsiteY4" fmla="*/ 135734 h 319216"/>
              <a:gd name="connsiteX5" fmla="*/ 1905450 w 1936312"/>
              <a:gd name="connsiteY5" fmla="*/ 0 h 319216"/>
              <a:gd name="connsiteX0" fmla="*/ 1770566 w 1936312"/>
              <a:gd name="connsiteY0" fmla="*/ 0 h 309310"/>
              <a:gd name="connsiteX1" fmla="*/ 1936312 w 1936312"/>
              <a:gd name="connsiteY1" fmla="*/ 237331 h 309310"/>
              <a:gd name="connsiteX2" fmla="*/ 1844018 w 1936312"/>
              <a:gd name="connsiteY2" fmla="*/ 201203 h 309310"/>
              <a:gd name="connsiteX3" fmla="*/ 15210 w 1936312"/>
              <a:gd name="connsiteY3" fmla="*/ 309310 h 309310"/>
              <a:gd name="connsiteX4" fmla="*/ 46 w 1936312"/>
              <a:gd name="connsiteY4" fmla="*/ 125828 h 309310"/>
              <a:gd name="connsiteX5" fmla="*/ 1770566 w 1936312"/>
              <a:gd name="connsiteY5" fmla="*/ 0 h 309310"/>
              <a:gd name="connsiteX0" fmla="*/ 1770566 w 1844018"/>
              <a:gd name="connsiteY0" fmla="*/ 0 h 309310"/>
              <a:gd name="connsiteX1" fmla="*/ 1844018 w 1844018"/>
              <a:gd name="connsiteY1" fmla="*/ 201203 h 309310"/>
              <a:gd name="connsiteX2" fmla="*/ 15210 w 1844018"/>
              <a:gd name="connsiteY2" fmla="*/ 309310 h 309310"/>
              <a:gd name="connsiteX3" fmla="*/ 46 w 1844018"/>
              <a:gd name="connsiteY3" fmla="*/ 125828 h 309310"/>
              <a:gd name="connsiteX4" fmla="*/ 1770566 w 1844018"/>
              <a:gd name="connsiteY4" fmla="*/ 0 h 309310"/>
              <a:gd name="connsiteX0" fmla="*/ 1770566 w 1799057"/>
              <a:gd name="connsiteY0" fmla="*/ 0 h 309310"/>
              <a:gd name="connsiteX1" fmla="*/ 1799057 w 1799057"/>
              <a:gd name="connsiteY1" fmla="*/ 194599 h 309310"/>
              <a:gd name="connsiteX2" fmla="*/ 15210 w 1799057"/>
              <a:gd name="connsiteY2" fmla="*/ 309310 h 309310"/>
              <a:gd name="connsiteX3" fmla="*/ 46 w 1799057"/>
              <a:gd name="connsiteY3" fmla="*/ 125828 h 309310"/>
              <a:gd name="connsiteX4" fmla="*/ 1770566 w 1799057"/>
              <a:gd name="connsiteY4" fmla="*/ 0 h 309310"/>
              <a:gd name="connsiteX0" fmla="*/ 778423 w 1799057"/>
              <a:gd name="connsiteY0" fmla="*/ 0 h 413325"/>
              <a:gd name="connsiteX1" fmla="*/ 1799057 w 1799057"/>
              <a:gd name="connsiteY1" fmla="*/ 298614 h 413325"/>
              <a:gd name="connsiteX2" fmla="*/ 15210 w 1799057"/>
              <a:gd name="connsiteY2" fmla="*/ 413325 h 413325"/>
              <a:gd name="connsiteX3" fmla="*/ 46 w 1799057"/>
              <a:gd name="connsiteY3" fmla="*/ 229843 h 413325"/>
              <a:gd name="connsiteX4" fmla="*/ 778423 w 1799057"/>
              <a:gd name="connsiteY4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15210 w 812907"/>
              <a:gd name="connsiteY2" fmla="*/ 413325 h 413325"/>
              <a:gd name="connsiteX3" fmla="*/ 46 w 812907"/>
              <a:gd name="connsiteY3" fmla="*/ 229843 h 413325"/>
              <a:gd name="connsiteX4" fmla="*/ 778423 w 812907"/>
              <a:gd name="connsiteY4" fmla="*/ 0 h 413325"/>
              <a:gd name="connsiteX0" fmla="*/ 778407 w 812891"/>
              <a:gd name="connsiteY0" fmla="*/ 0 h 413325"/>
              <a:gd name="connsiteX1" fmla="*/ 812891 w 812891"/>
              <a:gd name="connsiteY1" fmla="*/ 74074 h 413325"/>
              <a:gd name="connsiteX2" fmla="*/ 25685 w 812891"/>
              <a:gd name="connsiteY2" fmla="*/ 413325 h 413325"/>
              <a:gd name="connsiteX3" fmla="*/ 30 w 812891"/>
              <a:gd name="connsiteY3" fmla="*/ 229843 h 413325"/>
              <a:gd name="connsiteX4" fmla="*/ 778407 w 812891"/>
              <a:gd name="connsiteY4" fmla="*/ 0 h 413325"/>
              <a:gd name="connsiteX0" fmla="*/ 778411 w 812895"/>
              <a:gd name="connsiteY0" fmla="*/ 0 h 413325"/>
              <a:gd name="connsiteX1" fmla="*/ 812895 w 812895"/>
              <a:gd name="connsiteY1" fmla="*/ 74074 h 413325"/>
              <a:gd name="connsiteX2" fmla="*/ 25689 w 812895"/>
              <a:gd name="connsiteY2" fmla="*/ 413325 h 413325"/>
              <a:gd name="connsiteX3" fmla="*/ 34 w 812895"/>
              <a:gd name="connsiteY3" fmla="*/ 229843 h 413325"/>
              <a:gd name="connsiteX4" fmla="*/ 778411 w 812895"/>
              <a:gd name="connsiteY4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778423 w 812907"/>
              <a:gd name="connsiteY4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34289 w 812907"/>
              <a:gd name="connsiteY4" fmla="*/ 162415 h 413325"/>
              <a:gd name="connsiteX5" fmla="*/ 778423 w 812907"/>
              <a:gd name="connsiteY5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778423 w 812907"/>
              <a:gd name="connsiteY5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337700 w 812907"/>
              <a:gd name="connsiteY5" fmla="*/ 193784 h 413325"/>
              <a:gd name="connsiteX6" fmla="*/ 778423 w 812907"/>
              <a:gd name="connsiteY6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778423 w 812907"/>
              <a:gd name="connsiteY6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336201 w 812907"/>
              <a:gd name="connsiteY6" fmla="*/ 147555 h 413325"/>
              <a:gd name="connsiteX7" fmla="*/ 778423 w 812907"/>
              <a:gd name="connsiteY7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294237 w 812907"/>
              <a:gd name="connsiteY6" fmla="*/ 96372 h 413325"/>
              <a:gd name="connsiteX7" fmla="*/ 778423 w 812907"/>
              <a:gd name="connsiteY7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294237 w 812907"/>
              <a:gd name="connsiteY6" fmla="*/ 96372 h 413325"/>
              <a:gd name="connsiteX7" fmla="*/ 411137 w 812907"/>
              <a:gd name="connsiteY7" fmla="*/ 73259 h 413325"/>
              <a:gd name="connsiteX8" fmla="*/ 778423 w 812907"/>
              <a:gd name="connsiteY8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294237 w 812907"/>
              <a:gd name="connsiteY6" fmla="*/ 96372 h 413325"/>
              <a:gd name="connsiteX7" fmla="*/ 382662 w 812907"/>
              <a:gd name="connsiteY7" fmla="*/ 30333 h 413325"/>
              <a:gd name="connsiteX8" fmla="*/ 778423 w 812907"/>
              <a:gd name="connsiteY8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294237 w 812907"/>
              <a:gd name="connsiteY6" fmla="*/ 96372 h 413325"/>
              <a:gd name="connsiteX7" fmla="*/ 382662 w 812907"/>
              <a:gd name="connsiteY7" fmla="*/ 30333 h 413325"/>
              <a:gd name="connsiteX8" fmla="*/ 778423 w 812907"/>
              <a:gd name="connsiteY8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294237 w 812907"/>
              <a:gd name="connsiteY6" fmla="*/ 96372 h 413325"/>
              <a:gd name="connsiteX7" fmla="*/ 382662 w 812907"/>
              <a:gd name="connsiteY7" fmla="*/ 30333 h 413325"/>
              <a:gd name="connsiteX8" fmla="*/ 778423 w 812907"/>
              <a:gd name="connsiteY8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5701 w 812907"/>
              <a:gd name="connsiteY2" fmla="*/ 413325 h 413325"/>
              <a:gd name="connsiteX3" fmla="*/ 46 w 812907"/>
              <a:gd name="connsiteY3" fmla="*/ 229843 h 413325"/>
              <a:gd name="connsiteX4" fmla="*/ 267260 w 812907"/>
              <a:gd name="connsiteY4" fmla="*/ 225155 h 413325"/>
              <a:gd name="connsiteX5" fmla="*/ 268759 w 812907"/>
              <a:gd name="connsiteY5" fmla="*/ 170669 h 413325"/>
              <a:gd name="connsiteX6" fmla="*/ 294237 w 812907"/>
              <a:gd name="connsiteY6" fmla="*/ 96372 h 413325"/>
              <a:gd name="connsiteX7" fmla="*/ 382662 w 812907"/>
              <a:gd name="connsiteY7" fmla="*/ 30333 h 413325"/>
              <a:gd name="connsiteX8" fmla="*/ 778423 w 812907"/>
              <a:gd name="connsiteY8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396150 w 812907"/>
              <a:gd name="connsiteY2" fmla="*/ 253221 h 413325"/>
              <a:gd name="connsiteX3" fmla="*/ 25701 w 812907"/>
              <a:gd name="connsiteY3" fmla="*/ 413325 h 413325"/>
              <a:gd name="connsiteX4" fmla="*/ 46 w 812907"/>
              <a:gd name="connsiteY4" fmla="*/ 229843 h 413325"/>
              <a:gd name="connsiteX5" fmla="*/ 267260 w 812907"/>
              <a:gd name="connsiteY5" fmla="*/ 225155 h 413325"/>
              <a:gd name="connsiteX6" fmla="*/ 268759 w 812907"/>
              <a:gd name="connsiteY6" fmla="*/ 170669 h 413325"/>
              <a:gd name="connsiteX7" fmla="*/ 294237 w 812907"/>
              <a:gd name="connsiteY7" fmla="*/ 96372 h 413325"/>
              <a:gd name="connsiteX8" fmla="*/ 382662 w 812907"/>
              <a:gd name="connsiteY8" fmla="*/ 30333 h 413325"/>
              <a:gd name="connsiteX9" fmla="*/ 778423 w 812907"/>
              <a:gd name="connsiteY9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276254 w 812907"/>
              <a:gd name="connsiteY2" fmla="*/ 391908 h 413325"/>
              <a:gd name="connsiteX3" fmla="*/ 25701 w 812907"/>
              <a:gd name="connsiteY3" fmla="*/ 413325 h 413325"/>
              <a:gd name="connsiteX4" fmla="*/ 46 w 812907"/>
              <a:gd name="connsiteY4" fmla="*/ 229843 h 413325"/>
              <a:gd name="connsiteX5" fmla="*/ 267260 w 812907"/>
              <a:gd name="connsiteY5" fmla="*/ 225155 h 413325"/>
              <a:gd name="connsiteX6" fmla="*/ 268759 w 812907"/>
              <a:gd name="connsiteY6" fmla="*/ 170669 h 413325"/>
              <a:gd name="connsiteX7" fmla="*/ 294237 w 812907"/>
              <a:gd name="connsiteY7" fmla="*/ 96372 h 413325"/>
              <a:gd name="connsiteX8" fmla="*/ 382662 w 812907"/>
              <a:gd name="connsiteY8" fmla="*/ 30333 h 413325"/>
              <a:gd name="connsiteX9" fmla="*/ 778423 w 812907"/>
              <a:gd name="connsiteY9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480077 w 812907"/>
              <a:gd name="connsiteY2" fmla="*/ 266430 h 413325"/>
              <a:gd name="connsiteX3" fmla="*/ 276254 w 812907"/>
              <a:gd name="connsiteY3" fmla="*/ 391908 h 413325"/>
              <a:gd name="connsiteX4" fmla="*/ 25701 w 812907"/>
              <a:gd name="connsiteY4" fmla="*/ 413325 h 413325"/>
              <a:gd name="connsiteX5" fmla="*/ 46 w 812907"/>
              <a:gd name="connsiteY5" fmla="*/ 229843 h 413325"/>
              <a:gd name="connsiteX6" fmla="*/ 267260 w 812907"/>
              <a:gd name="connsiteY6" fmla="*/ 225155 h 413325"/>
              <a:gd name="connsiteX7" fmla="*/ 268759 w 812907"/>
              <a:gd name="connsiteY7" fmla="*/ 170669 h 413325"/>
              <a:gd name="connsiteX8" fmla="*/ 294237 w 812907"/>
              <a:gd name="connsiteY8" fmla="*/ 96372 h 413325"/>
              <a:gd name="connsiteX9" fmla="*/ 382662 w 812907"/>
              <a:gd name="connsiteY9" fmla="*/ 30333 h 413325"/>
              <a:gd name="connsiteX10" fmla="*/ 778423 w 812907"/>
              <a:gd name="connsiteY10" fmla="*/ 0 h 413325"/>
              <a:gd name="connsiteX0" fmla="*/ 778423 w 812907"/>
              <a:gd name="connsiteY0" fmla="*/ 0 h 413325"/>
              <a:gd name="connsiteX1" fmla="*/ 812907 w 812907"/>
              <a:gd name="connsiteY1" fmla="*/ 74074 h 413325"/>
              <a:gd name="connsiteX2" fmla="*/ 375168 w 812907"/>
              <a:gd name="connsiteY2" fmla="*/ 127743 h 413325"/>
              <a:gd name="connsiteX3" fmla="*/ 276254 w 812907"/>
              <a:gd name="connsiteY3" fmla="*/ 391908 h 413325"/>
              <a:gd name="connsiteX4" fmla="*/ 25701 w 812907"/>
              <a:gd name="connsiteY4" fmla="*/ 413325 h 413325"/>
              <a:gd name="connsiteX5" fmla="*/ 46 w 812907"/>
              <a:gd name="connsiteY5" fmla="*/ 229843 h 413325"/>
              <a:gd name="connsiteX6" fmla="*/ 267260 w 812907"/>
              <a:gd name="connsiteY6" fmla="*/ 225155 h 413325"/>
              <a:gd name="connsiteX7" fmla="*/ 268759 w 812907"/>
              <a:gd name="connsiteY7" fmla="*/ 170669 h 413325"/>
              <a:gd name="connsiteX8" fmla="*/ 294237 w 812907"/>
              <a:gd name="connsiteY8" fmla="*/ 96372 h 413325"/>
              <a:gd name="connsiteX9" fmla="*/ 382662 w 812907"/>
              <a:gd name="connsiteY9" fmla="*/ 30333 h 413325"/>
              <a:gd name="connsiteX10" fmla="*/ 778423 w 812907"/>
              <a:gd name="connsiteY10" fmla="*/ 0 h 413325"/>
              <a:gd name="connsiteX0" fmla="*/ 778423 w 784431"/>
              <a:gd name="connsiteY0" fmla="*/ 0 h 413325"/>
              <a:gd name="connsiteX1" fmla="*/ 784431 w 784431"/>
              <a:gd name="connsiteY1" fmla="*/ 74074 h 413325"/>
              <a:gd name="connsiteX2" fmla="*/ 375168 w 784431"/>
              <a:gd name="connsiteY2" fmla="*/ 127743 h 413325"/>
              <a:gd name="connsiteX3" fmla="*/ 276254 w 784431"/>
              <a:gd name="connsiteY3" fmla="*/ 391908 h 413325"/>
              <a:gd name="connsiteX4" fmla="*/ 25701 w 784431"/>
              <a:gd name="connsiteY4" fmla="*/ 413325 h 413325"/>
              <a:gd name="connsiteX5" fmla="*/ 46 w 784431"/>
              <a:gd name="connsiteY5" fmla="*/ 229843 h 413325"/>
              <a:gd name="connsiteX6" fmla="*/ 267260 w 784431"/>
              <a:gd name="connsiteY6" fmla="*/ 225155 h 413325"/>
              <a:gd name="connsiteX7" fmla="*/ 268759 w 784431"/>
              <a:gd name="connsiteY7" fmla="*/ 170669 h 413325"/>
              <a:gd name="connsiteX8" fmla="*/ 294237 w 784431"/>
              <a:gd name="connsiteY8" fmla="*/ 96372 h 413325"/>
              <a:gd name="connsiteX9" fmla="*/ 382662 w 784431"/>
              <a:gd name="connsiteY9" fmla="*/ 30333 h 413325"/>
              <a:gd name="connsiteX10" fmla="*/ 778423 w 784431"/>
              <a:gd name="connsiteY10" fmla="*/ 0 h 413325"/>
              <a:gd name="connsiteX0" fmla="*/ 778423 w 784431"/>
              <a:gd name="connsiteY0" fmla="*/ 0 h 413325"/>
              <a:gd name="connsiteX1" fmla="*/ 784431 w 784431"/>
              <a:gd name="connsiteY1" fmla="*/ 74074 h 413325"/>
              <a:gd name="connsiteX2" fmla="*/ 375168 w 784431"/>
              <a:gd name="connsiteY2" fmla="*/ 122790 h 413325"/>
              <a:gd name="connsiteX3" fmla="*/ 276254 w 784431"/>
              <a:gd name="connsiteY3" fmla="*/ 391908 h 413325"/>
              <a:gd name="connsiteX4" fmla="*/ 25701 w 784431"/>
              <a:gd name="connsiteY4" fmla="*/ 413325 h 413325"/>
              <a:gd name="connsiteX5" fmla="*/ 46 w 784431"/>
              <a:gd name="connsiteY5" fmla="*/ 229843 h 413325"/>
              <a:gd name="connsiteX6" fmla="*/ 267260 w 784431"/>
              <a:gd name="connsiteY6" fmla="*/ 225155 h 413325"/>
              <a:gd name="connsiteX7" fmla="*/ 268759 w 784431"/>
              <a:gd name="connsiteY7" fmla="*/ 170669 h 413325"/>
              <a:gd name="connsiteX8" fmla="*/ 294237 w 784431"/>
              <a:gd name="connsiteY8" fmla="*/ 96372 h 413325"/>
              <a:gd name="connsiteX9" fmla="*/ 382662 w 784431"/>
              <a:gd name="connsiteY9" fmla="*/ 30333 h 413325"/>
              <a:gd name="connsiteX10" fmla="*/ 778423 w 784431"/>
              <a:gd name="connsiteY10" fmla="*/ 0 h 413325"/>
              <a:gd name="connsiteX0" fmla="*/ 778423 w 784431"/>
              <a:gd name="connsiteY0" fmla="*/ 0 h 413325"/>
              <a:gd name="connsiteX1" fmla="*/ 784431 w 784431"/>
              <a:gd name="connsiteY1" fmla="*/ 74074 h 413325"/>
              <a:gd name="connsiteX2" fmla="*/ 375168 w 784431"/>
              <a:gd name="connsiteY2" fmla="*/ 122790 h 413325"/>
              <a:gd name="connsiteX3" fmla="*/ 391655 w 784431"/>
              <a:gd name="connsiteY3" fmla="*/ 372096 h 413325"/>
              <a:gd name="connsiteX4" fmla="*/ 25701 w 784431"/>
              <a:gd name="connsiteY4" fmla="*/ 413325 h 413325"/>
              <a:gd name="connsiteX5" fmla="*/ 46 w 784431"/>
              <a:gd name="connsiteY5" fmla="*/ 229843 h 413325"/>
              <a:gd name="connsiteX6" fmla="*/ 267260 w 784431"/>
              <a:gd name="connsiteY6" fmla="*/ 225155 h 413325"/>
              <a:gd name="connsiteX7" fmla="*/ 268759 w 784431"/>
              <a:gd name="connsiteY7" fmla="*/ 170669 h 413325"/>
              <a:gd name="connsiteX8" fmla="*/ 294237 w 784431"/>
              <a:gd name="connsiteY8" fmla="*/ 96372 h 413325"/>
              <a:gd name="connsiteX9" fmla="*/ 382662 w 784431"/>
              <a:gd name="connsiteY9" fmla="*/ 30333 h 413325"/>
              <a:gd name="connsiteX10" fmla="*/ 778423 w 784431"/>
              <a:gd name="connsiteY10" fmla="*/ 0 h 413325"/>
              <a:gd name="connsiteX0" fmla="*/ 778423 w 784431"/>
              <a:gd name="connsiteY0" fmla="*/ 0 h 413325"/>
              <a:gd name="connsiteX1" fmla="*/ 784431 w 784431"/>
              <a:gd name="connsiteY1" fmla="*/ 74074 h 413325"/>
              <a:gd name="connsiteX2" fmla="*/ 375168 w 784431"/>
              <a:gd name="connsiteY2" fmla="*/ 122790 h 413325"/>
              <a:gd name="connsiteX3" fmla="*/ 391655 w 784431"/>
              <a:gd name="connsiteY3" fmla="*/ 372096 h 413325"/>
              <a:gd name="connsiteX4" fmla="*/ 25701 w 784431"/>
              <a:gd name="connsiteY4" fmla="*/ 413325 h 413325"/>
              <a:gd name="connsiteX5" fmla="*/ 46 w 784431"/>
              <a:gd name="connsiteY5" fmla="*/ 243051 h 413325"/>
              <a:gd name="connsiteX6" fmla="*/ 267260 w 784431"/>
              <a:gd name="connsiteY6" fmla="*/ 225155 h 413325"/>
              <a:gd name="connsiteX7" fmla="*/ 268759 w 784431"/>
              <a:gd name="connsiteY7" fmla="*/ 170669 h 413325"/>
              <a:gd name="connsiteX8" fmla="*/ 294237 w 784431"/>
              <a:gd name="connsiteY8" fmla="*/ 96372 h 413325"/>
              <a:gd name="connsiteX9" fmla="*/ 382662 w 784431"/>
              <a:gd name="connsiteY9" fmla="*/ 30333 h 413325"/>
              <a:gd name="connsiteX10" fmla="*/ 778423 w 784431"/>
              <a:gd name="connsiteY10" fmla="*/ 0 h 413325"/>
              <a:gd name="connsiteX0" fmla="*/ 778423 w 784431"/>
              <a:gd name="connsiteY0" fmla="*/ 0 h 413325"/>
              <a:gd name="connsiteX1" fmla="*/ 784431 w 784431"/>
              <a:gd name="connsiteY1" fmla="*/ 74074 h 413325"/>
              <a:gd name="connsiteX2" fmla="*/ 375168 w 784431"/>
              <a:gd name="connsiteY2" fmla="*/ 122790 h 413325"/>
              <a:gd name="connsiteX3" fmla="*/ 391655 w 784431"/>
              <a:gd name="connsiteY3" fmla="*/ 372096 h 413325"/>
              <a:gd name="connsiteX4" fmla="*/ 25701 w 784431"/>
              <a:gd name="connsiteY4" fmla="*/ 413325 h 413325"/>
              <a:gd name="connsiteX5" fmla="*/ 46 w 784431"/>
              <a:gd name="connsiteY5" fmla="*/ 243051 h 413325"/>
              <a:gd name="connsiteX6" fmla="*/ 267260 w 784431"/>
              <a:gd name="connsiteY6" fmla="*/ 225155 h 413325"/>
              <a:gd name="connsiteX7" fmla="*/ 268759 w 784431"/>
              <a:gd name="connsiteY7" fmla="*/ 170669 h 413325"/>
              <a:gd name="connsiteX8" fmla="*/ 294237 w 784431"/>
              <a:gd name="connsiteY8" fmla="*/ 96372 h 413325"/>
              <a:gd name="connsiteX9" fmla="*/ 382662 w 784431"/>
              <a:gd name="connsiteY9" fmla="*/ 30333 h 413325"/>
              <a:gd name="connsiteX10" fmla="*/ 778423 w 784431"/>
              <a:gd name="connsiteY10" fmla="*/ 0 h 413325"/>
              <a:gd name="connsiteX0" fmla="*/ 778377 w 784385"/>
              <a:gd name="connsiteY0" fmla="*/ 0 h 413325"/>
              <a:gd name="connsiteX1" fmla="*/ 784385 w 784385"/>
              <a:gd name="connsiteY1" fmla="*/ 74074 h 413325"/>
              <a:gd name="connsiteX2" fmla="*/ 375122 w 784385"/>
              <a:gd name="connsiteY2" fmla="*/ 122790 h 413325"/>
              <a:gd name="connsiteX3" fmla="*/ 391609 w 784385"/>
              <a:gd name="connsiteY3" fmla="*/ 372096 h 413325"/>
              <a:gd name="connsiteX4" fmla="*/ 25655 w 784385"/>
              <a:gd name="connsiteY4" fmla="*/ 413325 h 413325"/>
              <a:gd name="connsiteX5" fmla="*/ 0 w 784385"/>
              <a:gd name="connsiteY5" fmla="*/ 243051 h 413325"/>
              <a:gd name="connsiteX6" fmla="*/ 267214 w 784385"/>
              <a:gd name="connsiteY6" fmla="*/ 225155 h 413325"/>
              <a:gd name="connsiteX7" fmla="*/ 268713 w 784385"/>
              <a:gd name="connsiteY7" fmla="*/ 170669 h 413325"/>
              <a:gd name="connsiteX8" fmla="*/ 294191 w 784385"/>
              <a:gd name="connsiteY8" fmla="*/ 96372 h 413325"/>
              <a:gd name="connsiteX9" fmla="*/ 382616 w 784385"/>
              <a:gd name="connsiteY9" fmla="*/ 30333 h 413325"/>
              <a:gd name="connsiteX10" fmla="*/ 778377 w 784385"/>
              <a:gd name="connsiteY10" fmla="*/ 0 h 413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4385" h="413325">
                <a:moveTo>
                  <a:pt x="778377" y="0"/>
                </a:moveTo>
                <a:lnTo>
                  <a:pt x="784385" y="74074"/>
                </a:lnTo>
                <a:lnTo>
                  <a:pt x="375122" y="122790"/>
                </a:lnTo>
                <a:lnTo>
                  <a:pt x="391609" y="372096"/>
                </a:lnTo>
                <a:lnTo>
                  <a:pt x="25655" y="413325"/>
                </a:lnTo>
                <a:cubicBezTo>
                  <a:pt x="16222" y="373628"/>
                  <a:pt x="9433" y="281097"/>
                  <a:pt x="0" y="243051"/>
                </a:cubicBezTo>
                <a:lnTo>
                  <a:pt x="267214" y="225155"/>
                </a:lnTo>
                <a:cubicBezTo>
                  <a:pt x="267714" y="206993"/>
                  <a:pt x="268213" y="188831"/>
                  <a:pt x="268713" y="170669"/>
                </a:cubicBezTo>
                <a:cubicBezTo>
                  <a:pt x="277206" y="145903"/>
                  <a:pt x="273708" y="121138"/>
                  <a:pt x="294191" y="96372"/>
                </a:cubicBezTo>
                <a:cubicBezTo>
                  <a:pt x="317671" y="61150"/>
                  <a:pt x="336655" y="52346"/>
                  <a:pt x="382616" y="30333"/>
                </a:cubicBezTo>
                <a:lnTo>
                  <a:pt x="778377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F4BAAA2F-E489-6BC8-8A5D-EF26FB8E6CF7}"/>
              </a:ext>
            </a:extLst>
          </p:cNvPr>
          <p:cNvSpPr/>
          <p:nvPr/>
        </p:nvSpPr>
        <p:spPr>
          <a:xfrm rot="5400000">
            <a:off x="7674190" y="962902"/>
            <a:ext cx="1662113" cy="314325"/>
          </a:xfrm>
          <a:custGeom>
            <a:avLst/>
            <a:gdLst>
              <a:gd name="connsiteX0" fmla="*/ 2957513 w 2967038"/>
              <a:gd name="connsiteY0" fmla="*/ 0 h 423862"/>
              <a:gd name="connsiteX1" fmla="*/ 2967038 w 2967038"/>
              <a:gd name="connsiteY1" fmla="*/ 166687 h 423862"/>
              <a:gd name="connsiteX2" fmla="*/ 4763 w 2967038"/>
              <a:gd name="connsiteY2" fmla="*/ 423862 h 423862"/>
              <a:gd name="connsiteX3" fmla="*/ 0 w 2967038"/>
              <a:gd name="connsiteY3" fmla="*/ 204787 h 423862"/>
              <a:gd name="connsiteX4" fmla="*/ 2957513 w 2967038"/>
              <a:gd name="connsiteY4" fmla="*/ 0 h 423862"/>
              <a:gd name="connsiteX0" fmla="*/ 2957513 w 2967038"/>
              <a:gd name="connsiteY0" fmla="*/ 0 h 423862"/>
              <a:gd name="connsiteX1" fmla="*/ 2967038 w 2967038"/>
              <a:gd name="connsiteY1" fmla="*/ 166687 h 423862"/>
              <a:gd name="connsiteX2" fmla="*/ 42863 w 2967038"/>
              <a:gd name="connsiteY2" fmla="*/ 423862 h 423862"/>
              <a:gd name="connsiteX3" fmla="*/ 0 w 2967038"/>
              <a:gd name="connsiteY3" fmla="*/ 204787 h 423862"/>
              <a:gd name="connsiteX4" fmla="*/ 2957513 w 2967038"/>
              <a:gd name="connsiteY4" fmla="*/ 0 h 423862"/>
              <a:gd name="connsiteX0" fmla="*/ 2957513 w 2967038"/>
              <a:gd name="connsiteY0" fmla="*/ 0 h 409575"/>
              <a:gd name="connsiteX1" fmla="*/ 2967038 w 2967038"/>
              <a:gd name="connsiteY1" fmla="*/ 166687 h 409575"/>
              <a:gd name="connsiteX2" fmla="*/ 9525 w 2967038"/>
              <a:gd name="connsiteY2" fmla="*/ 409575 h 409575"/>
              <a:gd name="connsiteX3" fmla="*/ 0 w 2967038"/>
              <a:gd name="connsiteY3" fmla="*/ 204787 h 409575"/>
              <a:gd name="connsiteX4" fmla="*/ 2957513 w 2967038"/>
              <a:gd name="connsiteY4" fmla="*/ 0 h 409575"/>
              <a:gd name="connsiteX0" fmla="*/ 2957513 w 2957513"/>
              <a:gd name="connsiteY0" fmla="*/ 0 h 409575"/>
              <a:gd name="connsiteX1" fmla="*/ 1658941 w 2957513"/>
              <a:gd name="connsiteY1" fmla="*/ 293687 h 409575"/>
              <a:gd name="connsiteX2" fmla="*/ 9525 w 2957513"/>
              <a:gd name="connsiteY2" fmla="*/ 409575 h 409575"/>
              <a:gd name="connsiteX3" fmla="*/ 0 w 2957513"/>
              <a:gd name="connsiteY3" fmla="*/ 204787 h 409575"/>
              <a:gd name="connsiteX4" fmla="*/ 2957513 w 2957513"/>
              <a:gd name="connsiteY4" fmla="*/ 0 h 409575"/>
              <a:gd name="connsiteX0" fmla="*/ 1662113 w 1662113"/>
              <a:gd name="connsiteY0" fmla="*/ 0 h 314325"/>
              <a:gd name="connsiteX1" fmla="*/ 1658941 w 1662113"/>
              <a:gd name="connsiteY1" fmla="*/ 198437 h 314325"/>
              <a:gd name="connsiteX2" fmla="*/ 9525 w 1662113"/>
              <a:gd name="connsiteY2" fmla="*/ 314325 h 314325"/>
              <a:gd name="connsiteX3" fmla="*/ 0 w 1662113"/>
              <a:gd name="connsiteY3" fmla="*/ 109537 h 314325"/>
              <a:gd name="connsiteX4" fmla="*/ 1662113 w 1662113"/>
              <a:gd name="connsiteY4" fmla="*/ 0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113" h="314325">
                <a:moveTo>
                  <a:pt x="1662113" y="0"/>
                </a:moveTo>
                <a:cubicBezTo>
                  <a:pt x="1661056" y="66146"/>
                  <a:pt x="1659998" y="132291"/>
                  <a:pt x="1658941" y="198437"/>
                </a:cubicBezTo>
                <a:lnTo>
                  <a:pt x="9525" y="314325"/>
                </a:lnTo>
                <a:lnTo>
                  <a:pt x="0" y="109537"/>
                </a:lnTo>
                <a:lnTo>
                  <a:pt x="1662113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6FEB588-CB80-E07A-8228-0E8DB005A04B}"/>
              </a:ext>
            </a:extLst>
          </p:cNvPr>
          <p:cNvSpPr/>
          <p:nvPr/>
        </p:nvSpPr>
        <p:spPr>
          <a:xfrm rot="5400000">
            <a:off x="7585245" y="3747522"/>
            <a:ext cx="2614613" cy="604837"/>
          </a:xfrm>
          <a:custGeom>
            <a:avLst/>
            <a:gdLst>
              <a:gd name="connsiteX0" fmla="*/ 3514725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1100137 w 3557587"/>
              <a:gd name="connsiteY4" fmla="*/ 238125 h 509587"/>
              <a:gd name="connsiteX5" fmla="*/ 1800225 w 3557587"/>
              <a:gd name="connsiteY5" fmla="*/ 147637 h 509587"/>
              <a:gd name="connsiteX6" fmla="*/ 3514725 w 3557587"/>
              <a:gd name="connsiteY6" fmla="*/ 0 h 509587"/>
              <a:gd name="connsiteX0" fmla="*/ 3514725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1047750 w 3557587"/>
              <a:gd name="connsiteY4" fmla="*/ 228600 h 509587"/>
              <a:gd name="connsiteX5" fmla="*/ 1800225 w 3557587"/>
              <a:gd name="connsiteY5" fmla="*/ 147637 h 509587"/>
              <a:gd name="connsiteX6" fmla="*/ 3514725 w 3557587"/>
              <a:gd name="connsiteY6" fmla="*/ 0 h 509587"/>
              <a:gd name="connsiteX0" fmla="*/ 3529013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1047750 w 3557587"/>
              <a:gd name="connsiteY4" fmla="*/ 228600 h 509587"/>
              <a:gd name="connsiteX5" fmla="*/ 1800225 w 3557587"/>
              <a:gd name="connsiteY5" fmla="*/ 147637 h 509587"/>
              <a:gd name="connsiteX6" fmla="*/ 3529013 w 3557587"/>
              <a:gd name="connsiteY6" fmla="*/ 0 h 509587"/>
              <a:gd name="connsiteX0" fmla="*/ 3529013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463550 w 3557587"/>
              <a:gd name="connsiteY4" fmla="*/ 158750 h 509587"/>
              <a:gd name="connsiteX5" fmla="*/ 1800225 w 3557587"/>
              <a:gd name="connsiteY5" fmla="*/ 147637 h 509587"/>
              <a:gd name="connsiteX6" fmla="*/ 3529013 w 3557587"/>
              <a:gd name="connsiteY6" fmla="*/ 0 h 509587"/>
              <a:gd name="connsiteX0" fmla="*/ 3529013 w 3557587"/>
              <a:gd name="connsiteY0" fmla="*/ 0 h 509587"/>
              <a:gd name="connsiteX1" fmla="*/ 3557587 w 3557587"/>
              <a:gd name="connsiteY1" fmla="*/ 257175 h 509587"/>
              <a:gd name="connsiteX2" fmla="*/ 23812 w 3557587"/>
              <a:gd name="connsiteY2" fmla="*/ 509587 h 509587"/>
              <a:gd name="connsiteX3" fmla="*/ 0 w 3557587"/>
              <a:gd name="connsiteY3" fmla="*/ 323850 h 509587"/>
              <a:gd name="connsiteX4" fmla="*/ 463550 w 3557587"/>
              <a:gd name="connsiteY4" fmla="*/ 158750 h 509587"/>
              <a:gd name="connsiteX5" fmla="*/ 1800225 w 3557587"/>
              <a:gd name="connsiteY5" fmla="*/ 20637 h 509587"/>
              <a:gd name="connsiteX6" fmla="*/ 3529013 w 3557587"/>
              <a:gd name="connsiteY6" fmla="*/ 0 h 509587"/>
              <a:gd name="connsiteX0" fmla="*/ 2551113 w 3557587"/>
              <a:gd name="connsiteY0" fmla="*/ 0 h 566737"/>
              <a:gd name="connsiteX1" fmla="*/ 3557587 w 3557587"/>
              <a:gd name="connsiteY1" fmla="*/ 314325 h 566737"/>
              <a:gd name="connsiteX2" fmla="*/ 23812 w 3557587"/>
              <a:gd name="connsiteY2" fmla="*/ 566737 h 566737"/>
              <a:gd name="connsiteX3" fmla="*/ 0 w 3557587"/>
              <a:gd name="connsiteY3" fmla="*/ 381000 h 566737"/>
              <a:gd name="connsiteX4" fmla="*/ 463550 w 3557587"/>
              <a:gd name="connsiteY4" fmla="*/ 215900 h 566737"/>
              <a:gd name="connsiteX5" fmla="*/ 1800225 w 3557587"/>
              <a:gd name="connsiteY5" fmla="*/ 77787 h 566737"/>
              <a:gd name="connsiteX6" fmla="*/ 2551113 w 3557587"/>
              <a:gd name="connsiteY6" fmla="*/ 0 h 566737"/>
              <a:gd name="connsiteX0" fmla="*/ 2551113 w 2566987"/>
              <a:gd name="connsiteY0" fmla="*/ 0 h 566737"/>
              <a:gd name="connsiteX1" fmla="*/ 2566987 w 2566987"/>
              <a:gd name="connsiteY1" fmla="*/ 257175 h 566737"/>
              <a:gd name="connsiteX2" fmla="*/ 23812 w 2566987"/>
              <a:gd name="connsiteY2" fmla="*/ 566737 h 566737"/>
              <a:gd name="connsiteX3" fmla="*/ 0 w 2566987"/>
              <a:gd name="connsiteY3" fmla="*/ 381000 h 566737"/>
              <a:gd name="connsiteX4" fmla="*/ 463550 w 2566987"/>
              <a:gd name="connsiteY4" fmla="*/ 215900 h 566737"/>
              <a:gd name="connsiteX5" fmla="*/ 1800225 w 2566987"/>
              <a:gd name="connsiteY5" fmla="*/ 77787 h 566737"/>
              <a:gd name="connsiteX6" fmla="*/ 2551113 w 2566987"/>
              <a:gd name="connsiteY6" fmla="*/ 0 h 566737"/>
              <a:gd name="connsiteX0" fmla="*/ 2551113 w 2605087"/>
              <a:gd name="connsiteY0" fmla="*/ 0 h 566737"/>
              <a:gd name="connsiteX1" fmla="*/ 2605087 w 2605087"/>
              <a:gd name="connsiteY1" fmla="*/ 257175 h 566737"/>
              <a:gd name="connsiteX2" fmla="*/ 23812 w 2605087"/>
              <a:gd name="connsiteY2" fmla="*/ 566737 h 566737"/>
              <a:gd name="connsiteX3" fmla="*/ 0 w 2605087"/>
              <a:gd name="connsiteY3" fmla="*/ 381000 h 566737"/>
              <a:gd name="connsiteX4" fmla="*/ 463550 w 2605087"/>
              <a:gd name="connsiteY4" fmla="*/ 215900 h 566737"/>
              <a:gd name="connsiteX5" fmla="*/ 1800225 w 2605087"/>
              <a:gd name="connsiteY5" fmla="*/ 77787 h 566737"/>
              <a:gd name="connsiteX6" fmla="*/ 2551113 w 2605087"/>
              <a:gd name="connsiteY6" fmla="*/ 0 h 566737"/>
              <a:gd name="connsiteX0" fmla="*/ 2614613 w 2614613"/>
              <a:gd name="connsiteY0" fmla="*/ 0 h 604837"/>
              <a:gd name="connsiteX1" fmla="*/ 2605087 w 2614613"/>
              <a:gd name="connsiteY1" fmla="*/ 295275 h 604837"/>
              <a:gd name="connsiteX2" fmla="*/ 23812 w 2614613"/>
              <a:gd name="connsiteY2" fmla="*/ 604837 h 604837"/>
              <a:gd name="connsiteX3" fmla="*/ 0 w 2614613"/>
              <a:gd name="connsiteY3" fmla="*/ 419100 h 604837"/>
              <a:gd name="connsiteX4" fmla="*/ 463550 w 2614613"/>
              <a:gd name="connsiteY4" fmla="*/ 254000 h 604837"/>
              <a:gd name="connsiteX5" fmla="*/ 1800225 w 2614613"/>
              <a:gd name="connsiteY5" fmla="*/ 115887 h 604837"/>
              <a:gd name="connsiteX6" fmla="*/ 2614613 w 2614613"/>
              <a:gd name="connsiteY6" fmla="*/ 0 h 604837"/>
              <a:gd name="connsiteX0" fmla="*/ 2614613 w 2614613"/>
              <a:gd name="connsiteY0" fmla="*/ 0 h 604837"/>
              <a:gd name="connsiteX1" fmla="*/ 2605087 w 2614613"/>
              <a:gd name="connsiteY1" fmla="*/ 295275 h 604837"/>
              <a:gd name="connsiteX2" fmla="*/ 23812 w 2614613"/>
              <a:gd name="connsiteY2" fmla="*/ 604837 h 604837"/>
              <a:gd name="connsiteX3" fmla="*/ 0 w 2614613"/>
              <a:gd name="connsiteY3" fmla="*/ 419100 h 604837"/>
              <a:gd name="connsiteX4" fmla="*/ 463550 w 2614613"/>
              <a:gd name="connsiteY4" fmla="*/ 254000 h 604837"/>
              <a:gd name="connsiteX5" fmla="*/ 1800225 w 2614613"/>
              <a:gd name="connsiteY5" fmla="*/ 115887 h 604837"/>
              <a:gd name="connsiteX6" fmla="*/ 2614613 w 2614613"/>
              <a:gd name="connsiteY6" fmla="*/ 0 h 604837"/>
              <a:gd name="connsiteX0" fmla="*/ 2614613 w 2614613"/>
              <a:gd name="connsiteY0" fmla="*/ 0 h 604837"/>
              <a:gd name="connsiteX1" fmla="*/ 2605087 w 2614613"/>
              <a:gd name="connsiteY1" fmla="*/ 295275 h 604837"/>
              <a:gd name="connsiteX2" fmla="*/ 23812 w 2614613"/>
              <a:gd name="connsiteY2" fmla="*/ 604837 h 604837"/>
              <a:gd name="connsiteX3" fmla="*/ 0 w 2614613"/>
              <a:gd name="connsiteY3" fmla="*/ 419100 h 604837"/>
              <a:gd name="connsiteX4" fmla="*/ 463550 w 2614613"/>
              <a:gd name="connsiteY4" fmla="*/ 261144 h 604837"/>
              <a:gd name="connsiteX5" fmla="*/ 1800225 w 2614613"/>
              <a:gd name="connsiteY5" fmla="*/ 115887 h 604837"/>
              <a:gd name="connsiteX6" fmla="*/ 2614613 w 2614613"/>
              <a:gd name="connsiteY6" fmla="*/ 0 h 604837"/>
              <a:gd name="connsiteX0" fmla="*/ 2614613 w 2614613"/>
              <a:gd name="connsiteY0" fmla="*/ 0 h 604837"/>
              <a:gd name="connsiteX1" fmla="*/ 2605087 w 2614613"/>
              <a:gd name="connsiteY1" fmla="*/ 295275 h 604837"/>
              <a:gd name="connsiteX2" fmla="*/ 23812 w 2614613"/>
              <a:gd name="connsiteY2" fmla="*/ 604837 h 604837"/>
              <a:gd name="connsiteX3" fmla="*/ 0 w 2614613"/>
              <a:gd name="connsiteY3" fmla="*/ 419100 h 604837"/>
              <a:gd name="connsiteX4" fmla="*/ 463550 w 2614613"/>
              <a:gd name="connsiteY4" fmla="*/ 261144 h 604837"/>
              <a:gd name="connsiteX5" fmla="*/ 1800225 w 2614613"/>
              <a:gd name="connsiteY5" fmla="*/ 115887 h 604837"/>
              <a:gd name="connsiteX6" fmla="*/ 2614613 w 2614613"/>
              <a:gd name="connsiteY6" fmla="*/ 0 h 604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4613" h="604837">
                <a:moveTo>
                  <a:pt x="2614613" y="0"/>
                </a:moveTo>
                <a:lnTo>
                  <a:pt x="2605087" y="295275"/>
                </a:lnTo>
                <a:lnTo>
                  <a:pt x="23812" y="604837"/>
                </a:lnTo>
                <a:lnTo>
                  <a:pt x="0" y="419100"/>
                </a:lnTo>
                <a:cubicBezTo>
                  <a:pt x="133086" y="349779"/>
                  <a:pt x="201877" y="318558"/>
                  <a:pt x="463550" y="261144"/>
                </a:cubicBezTo>
                <a:lnTo>
                  <a:pt x="1800225" y="115887"/>
                </a:lnTo>
                <a:lnTo>
                  <a:pt x="2614613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EA5C59-9803-264C-5DF7-F98D751636A5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249A2304-23F1-B3EE-6AD9-1A83EDA58D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12" name="Picture 11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D081BA36-1209-61E6-A715-B3B8B07110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1530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62CEC-66B0-404F-A986-FBB6AEF35483}"/>
              </a:ext>
            </a:extLst>
          </p:cNvPr>
          <p:cNvSpPr/>
          <p:nvPr/>
        </p:nvSpPr>
        <p:spPr>
          <a:xfrm>
            <a:off x="339534" y="159124"/>
            <a:ext cx="265468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Google Street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View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Resurfacing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Programme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These works will be short duration, and will take place in 2025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!!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84EB35B2-DE99-6D08-9EC5-E3CA9E4E0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3" y="0"/>
            <a:ext cx="8858247" cy="8973539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F6B0AAC-0E78-86D3-3381-7F89F5CF647B}"/>
              </a:ext>
            </a:extLst>
          </p:cNvPr>
          <p:cNvSpPr/>
          <p:nvPr/>
        </p:nvSpPr>
        <p:spPr>
          <a:xfrm>
            <a:off x="4458295" y="134482"/>
            <a:ext cx="7689256" cy="8730118"/>
          </a:xfrm>
          <a:custGeom>
            <a:avLst/>
            <a:gdLst>
              <a:gd name="connsiteX0" fmla="*/ 9212579 w 10657204"/>
              <a:gd name="connsiteY0" fmla="*/ 2159732 h 12189617"/>
              <a:gd name="connsiteX1" fmla="*/ 9210199 w 10657204"/>
              <a:gd name="connsiteY1" fmla="*/ 2159796 h 12189617"/>
              <a:gd name="connsiteX2" fmla="*/ 9212579 w 10657204"/>
              <a:gd name="connsiteY2" fmla="*/ 2207401 h 12189617"/>
              <a:gd name="connsiteX3" fmla="*/ 9198293 w 10657204"/>
              <a:gd name="connsiteY3" fmla="*/ 557214 h 12189617"/>
              <a:gd name="connsiteX4" fmla="*/ 5388293 w 10657204"/>
              <a:gd name="connsiteY4" fmla="*/ 771527 h 12189617"/>
              <a:gd name="connsiteX5" fmla="*/ 5386463 w 10657204"/>
              <a:gd name="connsiteY5" fmla="*/ 759328 h 12189617"/>
              <a:gd name="connsiteX6" fmla="*/ 5387339 w 10657204"/>
              <a:gd name="connsiteY6" fmla="*/ 765810 h 12189617"/>
              <a:gd name="connsiteX7" fmla="*/ 5245893 w 10657204"/>
              <a:gd name="connsiteY7" fmla="*/ 814863 h 12189617"/>
              <a:gd name="connsiteX8" fmla="*/ 5109210 w 10657204"/>
              <a:gd name="connsiteY8" fmla="*/ 929163 h 12189617"/>
              <a:gd name="connsiteX9" fmla="*/ 5004911 w 10657204"/>
              <a:gd name="connsiteY9" fmla="*/ 1223962 h 12189617"/>
              <a:gd name="connsiteX10" fmla="*/ 4841695 w 10657204"/>
              <a:gd name="connsiteY10" fmla="*/ 1233428 h 12189617"/>
              <a:gd name="connsiteX11" fmla="*/ 5012054 w 10657204"/>
              <a:gd name="connsiteY11" fmla="*/ 1223964 h 12189617"/>
              <a:gd name="connsiteX12" fmla="*/ 4973954 w 10657204"/>
              <a:gd name="connsiteY12" fmla="*/ 1409701 h 12189617"/>
              <a:gd name="connsiteX13" fmla="*/ 4983479 w 10657204"/>
              <a:gd name="connsiteY13" fmla="*/ 1600201 h 12189617"/>
              <a:gd name="connsiteX14" fmla="*/ 5073967 w 10657204"/>
              <a:gd name="connsiteY14" fmla="*/ 1981202 h 12189617"/>
              <a:gd name="connsiteX15" fmla="*/ 5164454 w 10657204"/>
              <a:gd name="connsiteY15" fmla="*/ 2100264 h 12189617"/>
              <a:gd name="connsiteX16" fmla="*/ 5307329 w 10657204"/>
              <a:gd name="connsiteY16" fmla="*/ 2143126 h 12189617"/>
              <a:gd name="connsiteX17" fmla="*/ 5497830 w 10657204"/>
              <a:gd name="connsiteY17" fmla="*/ 2133602 h 12189617"/>
              <a:gd name="connsiteX18" fmla="*/ 5497903 w 10657204"/>
              <a:gd name="connsiteY18" fmla="*/ 2135095 h 12189617"/>
              <a:gd name="connsiteX19" fmla="*/ 9212579 w 10657204"/>
              <a:gd name="connsiteY19" fmla="*/ 1859758 h 12189617"/>
              <a:gd name="connsiteX20" fmla="*/ 9210198 w 10657204"/>
              <a:gd name="connsiteY20" fmla="*/ 1969296 h 12189617"/>
              <a:gd name="connsiteX21" fmla="*/ 9243726 w 10657204"/>
              <a:gd name="connsiteY21" fmla="*/ 1957277 h 12189617"/>
              <a:gd name="connsiteX22" fmla="*/ 9236095 w 10657204"/>
              <a:gd name="connsiteY22" fmla="*/ 1958021 h 12189617"/>
              <a:gd name="connsiteX23" fmla="*/ 9212580 w 10657204"/>
              <a:gd name="connsiteY23" fmla="*/ 1962151 h 12189617"/>
              <a:gd name="connsiteX24" fmla="*/ 9212580 w 10657204"/>
              <a:gd name="connsiteY24" fmla="*/ 1847851 h 12189617"/>
              <a:gd name="connsiteX25" fmla="*/ 9269730 w 10657204"/>
              <a:gd name="connsiteY25" fmla="*/ 1752601 h 12189617"/>
              <a:gd name="connsiteX26" fmla="*/ 4637246 w 10657204"/>
              <a:gd name="connsiteY26" fmla="*/ 0 h 12189617"/>
              <a:gd name="connsiteX27" fmla="*/ 4710429 w 10657204"/>
              <a:gd name="connsiteY27" fmla="*/ 253365 h 12189617"/>
              <a:gd name="connsiteX28" fmla="*/ 4777104 w 10657204"/>
              <a:gd name="connsiteY28" fmla="*/ 337185 h 12189617"/>
              <a:gd name="connsiteX29" fmla="*/ 4848383 w 10657204"/>
              <a:gd name="connsiteY29" fmla="*/ 392430 h 12189617"/>
              <a:gd name="connsiteX30" fmla="*/ 4963000 w 10657204"/>
              <a:gd name="connsiteY30" fmla="*/ 409099 h 12189617"/>
              <a:gd name="connsiteX31" fmla="*/ 5161279 w 10657204"/>
              <a:gd name="connsiteY31" fmla="*/ 390526 h 12189617"/>
              <a:gd name="connsiteX32" fmla="*/ 5164454 w 10657204"/>
              <a:gd name="connsiteY32" fmla="*/ 495301 h 12189617"/>
              <a:gd name="connsiteX33" fmla="*/ 5349239 w 10657204"/>
              <a:gd name="connsiteY33" fmla="*/ 483870 h 12189617"/>
              <a:gd name="connsiteX34" fmla="*/ 5375231 w 10657204"/>
              <a:gd name="connsiteY34" fmla="*/ 676208 h 12189617"/>
              <a:gd name="connsiteX35" fmla="*/ 9207818 w 10657204"/>
              <a:gd name="connsiteY35" fmla="*/ 464345 h 12189617"/>
              <a:gd name="connsiteX36" fmla="*/ 9279254 w 10657204"/>
              <a:gd name="connsiteY36" fmla="*/ 488157 h 12189617"/>
              <a:gd name="connsiteX37" fmla="*/ 9314974 w 10657204"/>
              <a:gd name="connsiteY37" fmla="*/ 559595 h 12189617"/>
              <a:gd name="connsiteX38" fmla="*/ 9374505 w 10657204"/>
              <a:gd name="connsiteY38" fmla="*/ 1850232 h 12189617"/>
              <a:gd name="connsiteX39" fmla="*/ 9353967 w 10657204"/>
              <a:gd name="connsiteY39" fmla="*/ 1891011 h 12189617"/>
              <a:gd name="connsiteX40" fmla="*/ 9320707 w 10657204"/>
              <a:gd name="connsiteY40" fmla="*/ 1929679 h 12189617"/>
              <a:gd name="connsiteX41" fmla="*/ 9336404 w 10657204"/>
              <a:gd name="connsiteY41" fmla="*/ 1924052 h 12189617"/>
              <a:gd name="connsiteX42" fmla="*/ 9374504 w 10657204"/>
              <a:gd name="connsiteY42" fmla="*/ 1864521 h 12189617"/>
              <a:gd name="connsiteX43" fmla="*/ 9379267 w 10657204"/>
              <a:gd name="connsiteY43" fmla="*/ 1795465 h 12189617"/>
              <a:gd name="connsiteX44" fmla="*/ 9800051 w 10657204"/>
              <a:gd name="connsiteY44" fmla="*/ 1766937 h 12189617"/>
              <a:gd name="connsiteX45" fmla="*/ 9799954 w 10657204"/>
              <a:gd name="connsiteY45" fmla="*/ 1765301 h 12189617"/>
              <a:gd name="connsiteX46" fmla="*/ 9974579 w 10657204"/>
              <a:gd name="connsiteY46" fmla="*/ 1758951 h 12189617"/>
              <a:gd name="connsiteX47" fmla="*/ 10034904 w 10657204"/>
              <a:gd name="connsiteY47" fmla="*/ 2886076 h 12189617"/>
              <a:gd name="connsiteX48" fmla="*/ 9907904 w 10657204"/>
              <a:gd name="connsiteY48" fmla="*/ 2914651 h 12189617"/>
              <a:gd name="connsiteX49" fmla="*/ 9980929 w 10657204"/>
              <a:gd name="connsiteY49" fmla="*/ 3438526 h 12189617"/>
              <a:gd name="connsiteX50" fmla="*/ 10022204 w 10657204"/>
              <a:gd name="connsiteY50" fmla="*/ 3495676 h 12189617"/>
              <a:gd name="connsiteX51" fmla="*/ 10117454 w 10657204"/>
              <a:gd name="connsiteY51" fmla="*/ 3508376 h 12189617"/>
              <a:gd name="connsiteX52" fmla="*/ 10646885 w 10657204"/>
              <a:gd name="connsiteY52" fmla="*/ 3481388 h 12189617"/>
              <a:gd name="connsiteX53" fmla="*/ 10657204 w 10657204"/>
              <a:gd name="connsiteY53" fmla="*/ 3686176 h 12189617"/>
              <a:gd name="connsiteX54" fmla="*/ 10193654 w 10657204"/>
              <a:gd name="connsiteY54" fmla="*/ 3705226 h 12189617"/>
              <a:gd name="connsiteX55" fmla="*/ 10142854 w 10657204"/>
              <a:gd name="connsiteY55" fmla="*/ 3717926 h 12189617"/>
              <a:gd name="connsiteX56" fmla="*/ 10120629 w 10657204"/>
              <a:gd name="connsiteY56" fmla="*/ 3762376 h 12189617"/>
              <a:gd name="connsiteX57" fmla="*/ 10117454 w 10657204"/>
              <a:gd name="connsiteY57" fmla="*/ 3876676 h 12189617"/>
              <a:gd name="connsiteX58" fmla="*/ 10023791 w 10657204"/>
              <a:gd name="connsiteY58" fmla="*/ 3879057 h 12189617"/>
              <a:gd name="connsiteX59" fmla="*/ 10033316 w 10657204"/>
              <a:gd name="connsiteY59" fmla="*/ 4024313 h 12189617"/>
              <a:gd name="connsiteX60" fmla="*/ 9695179 w 10657204"/>
              <a:gd name="connsiteY60" fmla="*/ 4019551 h 12189617"/>
              <a:gd name="connsiteX61" fmla="*/ 9633266 w 10657204"/>
              <a:gd name="connsiteY61" fmla="*/ 3531395 h 12189617"/>
              <a:gd name="connsiteX62" fmla="*/ 9499916 w 10657204"/>
              <a:gd name="connsiteY62" fmla="*/ 3422651 h 12189617"/>
              <a:gd name="connsiteX63" fmla="*/ 9485629 w 10657204"/>
              <a:gd name="connsiteY63" fmla="*/ 3309939 h 12189617"/>
              <a:gd name="connsiteX64" fmla="*/ 9557066 w 10657204"/>
              <a:gd name="connsiteY64" fmla="*/ 3298032 h 12189617"/>
              <a:gd name="connsiteX65" fmla="*/ 9608661 w 10657204"/>
              <a:gd name="connsiteY65" fmla="*/ 3285332 h 12189617"/>
              <a:gd name="connsiteX66" fmla="*/ 9569766 w 10657204"/>
              <a:gd name="connsiteY66" fmla="*/ 2974976 h 12189617"/>
              <a:gd name="connsiteX67" fmla="*/ 9482454 w 10657204"/>
              <a:gd name="connsiteY67" fmla="*/ 2428876 h 12189617"/>
              <a:gd name="connsiteX68" fmla="*/ 9337198 w 10657204"/>
              <a:gd name="connsiteY68" fmla="*/ 2449513 h 12189617"/>
              <a:gd name="connsiteX69" fmla="*/ 9317354 w 10657204"/>
              <a:gd name="connsiteY69" fmla="*/ 2311401 h 12189617"/>
              <a:gd name="connsiteX70" fmla="*/ 9212579 w 10657204"/>
              <a:gd name="connsiteY70" fmla="*/ 2305051 h 12189617"/>
              <a:gd name="connsiteX71" fmla="*/ 9212579 w 10657204"/>
              <a:gd name="connsiteY71" fmla="*/ 2302827 h 12189617"/>
              <a:gd name="connsiteX72" fmla="*/ 5511880 w 10657204"/>
              <a:gd name="connsiteY72" fmla="*/ 2423966 h 12189617"/>
              <a:gd name="connsiteX73" fmla="*/ 5512117 w 10657204"/>
              <a:gd name="connsiteY73" fmla="*/ 2428876 h 12189617"/>
              <a:gd name="connsiteX74" fmla="*/ 5412105 w 10657204"/>
              <a:gd name="connsiteY74" fmla="*/ 2428875 h 12189617"/>
              <a:gd name="connsiteX75" fmla="*/ 5288279 w 10657204"/>
              <a:gd name="connsiteY75" fmla="*/ 2524126 h 12189617"/>
              <a:gd name="connsiteX76" fmla="*/ 5288279 w 10657204"/>
              <a:gd name="connsiteY76" fmla="*/ 2743201 h 12189617"/>
              <a:gd name="connsiteX77" fmla="*/ 5950267 w 10657204"/>
              <a:gd name="connsiteY77" fmla="*/ 4581526 h 12189617"/>
              <a:gd name="connsiteX78" fmla="*/ 5945910 w 10657204"/>
              <a:gd name="connsiteY78" fmla="*/ 4582912 h 12189617"/>
              <a:gd name="connsiteX79" fmla="*/ 6364603 w 10657204"/>
              <a:gd name="connsiteY79" fmla="*/ 6015039 h 12189617"/>
              <a:gd name="connsiteX80" fmla="*/ 6731316 w 10657204"/>
              <a:gd name="connsiteY80" fmla="*/ 6357939 h 12189617"/>
              <a:gd name="connsiteX81" fmla="*/ 7155179 w 10657204"/>
              <a:gd name="connsiteY81" fmla="*/ 6522244 h 12189617"/>
              <a:gd name="connsiteX82" fmla="*/ 7386160 w 10657204"/>
              <a:gd name="connsiteY82" fmla="*/ 6555582 h 12189617"/>
              <a:gd name="connsiteX83" fmla="*/ 7616926 w 10657204"/>
              <a:gd name="connsiteY83" fmla="*/ 6581751 h 12189617"/>
              <a:gd name="connsiteX84" fmla="*/ 7617141 w 10657204"/>
              <a:gd name="connsiteY84" fmla="*/ 6577013 h 12189617"/>
              <a:gd name="connsiteX85" fmla="*/ 8131491 w 10657204"/>
              <a:gd name="connsiteY85" fmla="*/ 6672263 h 12189617"/>
              <a:gd name="connsiteX86" fmla="*/ 8707753 w 10657204"/>
              <a:gd name="connsiteY86" fmla="*/ 6715125 h 12189617"/>
              <a:gd name="connsiteX87" fmla="*/ 9450703 w 10657204"/>
              <a:gd name="connsiteY87" fmla="*/ 6686550 h 12189617"/>
              <a:gd name="connsiteX88" fmla="*/ 9831703 w 10657204"/>
              <a:gd name="connsiteY88" fmla="*/ 6696075 h 12189617"/>
              <a:gd name="connsiteX89" fmla="*/ 9826941 w 10657204"/>
              <a:gd name="connsiteY89" fmla="*/ 6596063 h 12189617"/>
              <a:gd name="connsiteX90" fmla="*/ 10169841 w 10657204"/>
              <a:gd name="connsiteY90" fmla="*/ 6586538 h 12189617"/>
              <a:gd name="connsiteX91" fmla="*/ 10226991 w 10657204"/>
              <a:gd name="connsiteY91" fmla="*/ 7448550 h 12189617"/>
              <a:gd name="connsiteX92" fmla="*/ 9912666 w 10657204"/>
              <a:gd name="connsiteY92" fmla="*/ 7358063 h 12189617"/>
              <a:gd name="connsiteX93" fmla="*/ 9669778 w 10657204"/>
              <a:gd name="connsiteY93" fmla="*/ 7705725 h 12189617"/>
              <a:gd name="connsiteX94" fmla="*/ 9503091 w 10657204"/>
              <a:gd name="connsiteY94" fmla="*/ 7543800 h 12189617"/>
              <a:gd name="connsiteX95" fmla="*/ 9184003 w 10657204"/>
              <a:gd name="connsiteY95" fmla="*/ 7386638 h 12189617"/>
              <a:gd name="connsiteX96" fmla="*/ 8483916 w 10657204"/>
              <a:gd name="connsiteY96" fmla="*/ 7158038 h 12189617"/>
              <a:gd name="connsiteX97" fmla="*/ 7598306 w 10657204"/>
              <a:gd name="connsiteY97" fmla="*/ 6996153 h 12189617"/>
              <a:gd name="connsiteX98" fmla="*/ 7598091 w 10657204"/>
              <a:gd name="connsiteY98" fmla="*/ 7000875 h 12189617"/>
              <a:gd name="connsiteX99" fmla="*/ 7302816 w 10657204"/>
              <a:gd name="connsiteY99" fmla="*/ 6981825 h 12189617"/>
              <a:gd name="connsiteX100" fmla="*/ 6931341 w 10657204"/>
              <a:gd name="connsiteY100" fmla="*/ 7062788 h 12189617"/>
              <a:gd name="connsiteX101" fmla="*/ 6812278 w 10657204"/>
              <a:gd name="connsiteY101" fmla="*/ 7510463 h 12189617"/>
              <a:gd name="connsiteX102" fmla="*/ 6878953 w 10657204"/>
              <a:gd name="connsiteY102" fmla="*/ 8305799 h 12189617"/>
              <a:gd name="connsiteX103" fmla="*/ 6878953 w 10657204"/>
              <a:gd name="connsiteY103" fmla="*/ 8305800 h 12189617"/>
              <a:gd name="connsiteX104" fmla="*/ 6866154 w 10657204"/>
              <a:gd name="connsiteY104" fmla="*/ 8579642 h 12189617"/>
              <a:gd name="connsiteX105" fmla="*/ 6847997 w 10657204"/>
              <a:gd name="connsiteY105" fmla="*/ 8853486 h 12189617"/>
              <a:gd name="connsiteX106" fmla="*/ 6755128 w 10657204"/>
              <a:gd name="connsiteY106" fmla="*/ 9439274 h 12189617"/>
              <a:gd name="connsiteX107" fmla="*/ 6609872 w 10657204"/>
              <a:gd name="connsiteY107" fmla="*/ 10315574 h 12189617"/>
              <a:gd name="connsiteX108" fmla="*/ 6574153 w 10657204"/>
              <a:gd name="connsiteY108" fmla="*/ 10534649 h 12189617"/>
              <a:gd name="connsiteX109" fmla="*/ 6471759 w 10657204"/>
              <a:gd name="connsiteY109" fmla="*/ 11048999 h 12189617"/>
              <a:gd name="connsiteX110" fmla="*/ 6369366 w 10657204"/>
              <a:gd name="connsiteY110" fmla="*/ 11522868 h 12189617"/>
              <a:gd name="connsiteX111" fmla="*/ 6238397 w 10657204"/>
              <a:gd name="connsiteY111" fmla="*/ 12015786 h 12189617"/>
              <a:gd name="connsiteX112" fmla="*/ 6188390 w 10657204"/>
              <a:gd name="connsiteY112" fmla="*/ 12189617 h 12189617"/>
              <a:gd name="connsiteX113" fmla="*/ 6102666 w 10657204"/>
              <a:gd name="connsiteY113" fmla="*/ 12168187 h 12189617"/>
              <a:gd name="connsiteX114" fmla="*/ 6426515 w 10657204"/>
              <a:gd name="connsiteY114" fmla="*/ 10791824 h 12189617"/>
              <a:gd name="connsiteX115" fmla="*/ 6574153 w 10657204"/>
              <a:gd name="connsiteY115" fmla="*/ 9858374 h 12189617"/>
              <a:gd name="connsiteX116" fmla="*/ 6736078 w 10657204"/>
              <a:gd name="connsiteY116" fmla="*/ 8705849 h 12189617"/>
              <a:gd name="connsiteX117" fmla="*/ 6750664 w 10657204"/>
              <a:gd name="connsiteY117" fmla="*/ 8502253 h 12189617"/>
              <a:gd name="connsiteX118" fmla="*/ 6759805 w 10657204"/>
              <a:gd name="connsiteY118" fmla="*/ 8300563 h 12189617"/>
              <a:gd name="connsiteX119" fmla="*/ 6574066 w 10657204"/>
              <a:gd name="connsiteY119" fmla="*/ 8292398 h 12189617"/>
              <a:gd name="connsiteX120" fmla="*/ 6478904 w 10657204"/>
              <a:gd name="connsiteY120" fmla="*/ 9248774 h 12189617"/>
              <a:gd name="connsiteX121" fmla="*/ 6381272 w 10657204"/>
              <a:gd name="connsiteY121" fmla="*/ 10132218 h 12189617"/>
              <a:gd name="connsiteX122" fmla="*/ 6252684 w 10657204"/>
              <a:gd name="connsiteY122" fmla="*/ 10801349 h 12189617"/>
              <a:gd name="connsiteX123" fmla="*/ 5945504 w 10657204"/>
              <a:gd name="connsiteY123" fmla="*/ 12030074 h 12189617"/>
              <a:gd name="connsiteX124" fmla="*/ 5890736 w 10657204"/>
              <a:gd name="connsiteY124" fmla="*/ 12103894 h 12189617"/>
              <a:gd name="connsiteX125" fmla="*/ 5821680 w 10657204"/>
              <a:gd name="connsiteY125" fmla="*/ 12144374 h 12189617"/>
              <a:gd name="connsiteX126" fmla="*/ 5745479 w 10657204"/>
              <a:gd name="connsiteY126" fmla="*/ 12115799 h 12189617"/>
              <a:gd name="connsiteX127" fmla="*/ 5759766 w 10657204"/>
              <a:gd name="connsiteY127" fmla="*/ 12046742 h 12189617"/>
              <a:gd name="connsiteX128" fmla="*/ 5840729 w 10657204"/>
              <a:gd name="connsiteY128" fmla="*/ 12068174 h 12189617"/>
              <a:gd name="connsiteX129" fmla="*/ 5935979 w 10657204"/>
              <a:gd name="connsiteY129" fmla="*/ 11753849 h 12189617"/>
              <a:gd name="connsiteX130" fmla="*/ 6297929 w 10657204"/>
              <a:gd name="connsiteY130" fmla="*/ 10048874 h 12189617"/>
              <a:gd name="connsiteX131" fmla="*/ 6402704 w 10657204"/>
              <a:gd name="connsiteY131" fmla="*/ 9001124 h 12189617"/>
              <a:gd name="connsiteX132" fmla="*/ 6445566 w 10657204"/>
              <a:gd name="connsiteY132" fmla="*/ 8286749 h 12189617"/>
              <a:gd name="connsiteX133" fmla="*/ 6421753 w 10657204"/>
              <a:gd name="connsiteY133" fmla="*/ 7700963 h 12189617"/>
              <a:gd name="connsiteX134" fmla="*/ 6240778 w 10657204"/>
              <a:gd name="connsiteY134" fmla="*/ 7048500 h 12189617"/>
              <a:gd name="connsiteX135" fmla="*/ 6133622 w 10657204"/>
              <a:gd name="connsiteY135" fmla="*/ 6843713 h 12189617"/>
              <a:gd name="connsiteX136" fmla="*/ 5926453 w 10657204"/>
              <a:gd name="connsiteY136" fmla="*/ 6800850 h 12189617"/>
              <a:gd name="connsiteX137" fmla="*/ 5857397 w 10657204"/>
              <a:gd name="connsiteY137" fmla="*/ 6827044 h 12189617"/>
              <a:gd name="connsiteX138" fmla="*/ 5674041 w 10657204"/>
              <a:gd name="connsiteY138" fmla="*/ 6443663 h 12189617"/>
              <a:gd name="connsiteX139" fmla="*/ 5821678 w 10657204"/>
              <a:gd name="connsiteY139" fmla="*/ 6372225 h 12189617"/>
              <a:gd name="connsiteX140" fmla="*/ 5921691 w 10657204"/>
              <a:gd name="connsiteY140" fmla="*/ 6291263 h 12189617"/>
              <a:gd name="connsiteX141" fmla="*/ 5893115 w 10657204"/>
              <a:gd name="connsiteY141" fmla="*/ 6129338 h 12189617"/>
              <a:gd name="connsiteX142" fmla="*/ 5528784 w 10657204"/>
              <a:gd name="connsiteY142" fmla="*/ 4714875 h 12189617"/>
              <a:gd name="connsiteX143" fmla="*/ 5530912 w 10657204"/>
              <a:gd name="connsiteY143" fmla="*/ 4714194 h 12189617"/>
              <a:gd name="connsiteX144" fmla="*/ 5445442 w 10657204"/>
              <a:gd name="connsiteY144" fmla="*/ 4486275 h 12189617"/>
              <a:gd name="connsiteX145" fmla="*/ 5178742 w 10657204"/>
              <a:gd name="connsiteY145" fmla="*/ 3705226 h 12189617"/>
              <a:gd name="connsiteX146" fmla="*/ 4745354 w 10657204"/>
              <a:gd name="connsiteY146" fmla="*/ 2281239 h 12189617"/>
              <a:gd name="connsiteX147" fmla="*/ 4497904 w 10657204"/>
              <a:gd name="connsiteY147" fmla="*/ 1253368 h 12189617"/>
              <a:gd name="connsiteX148" fmla="*/ 4495799 w 10657204"/>
              <a:gd name="connsiteY148" fmla="*/ 1253490 h 12189617"/>
              <a:gd name="connsiteX149" fmla="*/ 4304823 w 10657204"/>
              <a:gd name="connsiteY149" fmla="*/ 1019176 h 12189617"/>
              <a:gd name="connsiteX150" fmla="*/ 4053839 w 10657204"/>
              <a:gd name="connsiteY150" fmla="*/ 910590 h 12189617"/>
              <a:gd name="connsiteX151" fmla="*/ 3558539 w 10657204"/>
              <a:gd name="connsiteY151" fmla="*/ 941070 h 12189617"/>
              <a:gd name="connsiteX152" fmla="*/ 3086099 w 10657204"/>
              <a:gd name="connsiteY152" fmla="*/ 971550 h 12189617"/>
              <a:gd name="connsiteX153" fmla="*/ 2514601 w 10657204"/>
              <a:gd name="connsiteY153" fmla="*/ 1032510 h 12189617"/>
              <a:gd name="connsiteX154" fmla="*/ 1165860 w 10657204"/>
              <a:gd name="connsiteY154" fmla="*/ 1192530 h 12189617"/>
              <a:gd name="connsiteX155" fmla="*/ 53340 w 10657204"/>
              <a:gd name="connsiteY155" fmla="*/ 1360170 h 12189617"/>
              <a:gd name="connsiteX156" fmla="*/ 0 w 10657204"/>
              <a:gd name="connsiteY156" fmla="*/ 880110 h 12189617"/>
              <a:gd name="connsiteX157" fmla="*/ 3764279 w 10657204"/>
              <a:gd name="connsiteY157" fmla="*/ 598170 h 12189617"/>
              <a:gd name="connsiteX158" fmla="*/ 3749993 w 10657204"/>
              <a:gd name="connsiteY158" fmla="*/ 482442 h 12189617"/>
              <a:gd name="connsiteX159" fmla="*/ 3888103 w 10657204"/>
              <a:gd name="connsiteY159" fmla="*/ 454342 h 12189617"/>
              <a:gd name="connsiteX160" fmla="*/ 4048600 w 10657204"/>
              <a:gd name="connsiteY160" fmla="*/ 380524 h 12189617"/>
              <a:gd name="connsiteX161" fmla="*/ 4135277 w 10657204"/>
              <a:gd name="connsiteY161" fmla="*/ 264320 h 12189617"/>
              <a:gd name="connsiteX162" fmla="*/ 4157185 w 10657204"/>
              <a:gd name="connsiteY162" fmla="*/ 88107 h 12189617"/>
              <a:gd name="connsiteX163" fmla="*/ 4540090 w 10657204"/>
              <a:gd name="connsiteY163" fmla="*/ 14764 h 12189617"/>
              <a:gd name="connsiteX0" fmla="*/ 9212579 w 10657204"/>
              <a:gd name="connsiteY0" fmla="*/ 2207401 h 12189617"/>
              <a:gd name="connsiteX1" fmla="*/ 9210199 w 10657204"/>
              <a:gd name="connsiteY1" fmla="*/ 2159796 h 12189617"/>
              <a:gd name="connsiteX2" fmla="*/ 9212579 w 10657204"/>
              <a:gd name="connsiteY2" fmla="*/ 2207401 h 12189617"/>
              <a:gd name="connsiteX3" fmla="*/ 9198293 w 10657204"/>
              <a:gd name="connsiteY3" fmla="*/ 557214 h 12189617"/>
              <a:gd name="connsiteX4" fmla="*/ 5388293 w 10657204"/>
              <a:gd name="connsiteY4" fmla="*/ 771527 h 12189617"/>
              <a:gd name="connsiteX5" fmla="*/ 5386463 w 10657204"/>
              <a:gd name="connsiteY5" fmla="*/ 759328 h 12189617"/>
              <a:gd name="connsiteX6" fmla="*/ 5387339 w 10657204"/>
              <a:gd name="connsiteY6" fmla="*/ 765810 h 12189617"/>
              <a:gd name="connsiteX7" fmla="*/ 5245893 w 10657204"/>
              <a:gd name="connsiteY7" fmla="*/ 814863 h 12189617"/>
              <a:gd name="connsiteX8" fmla="*/ 5109210 w 10657204"/>
              <a:gd name="connsiteY8" fmla="*/ 929163 h 12189617"/>
              <a:gd name="connsiteX9" fmla="*/ 5004911 w 10657204"/>
              <a:gd name="connsiteY9" fmla="*/ 1223962 h 12189617"/>
              <a:gd name="connsiteX10" fmla="*/ 4841695 w 10657204"/>
              <a:gd name="connsiteY10" fmla="*/ 1233428 h 12189617"/>
              <a:gd name="connsiteX11" fmla="*/ 5012054 w 10657204"/>
              <a:gd name="connsiteY11" fmla="*/ 1223964 h 12189617"/>
              <a:gd name="connsiteX12" fmla="*/ 4973954 w 10657204"/>
              <a:gd name="connsiteY12" fmla="*/ 1409701 h 12189617"/>
              <a:gd name="connsiteX13" fmla="*/ 4983479 w 10657204"/>
              <a:gd name="connsiteY13" fmla="*/ 1600201 h 12189617"/>
              <a:gd name="connsiteX14" fmla="*/ 5073967 w 10657204"/>
              <a:gd name="connsiteY14" fmla="*/ 1981202 h 12189617"/>
              <a:gd name="connsiteX15" fmla="*/ 5164454 w 10657204"/>
              <a:gd name="connsiteY15" fmla="*/ 2100264 h 12189617"/>
              <a:gd name="connsiteX16" fmla="*/ 5307329 w 10657204"/>
              <a:gd name="connsiteY16" fmla="*/ 2143126 h 12189617"/>
              <a:gd name="connsiteX17" fmla="*/ 5497830 w 10657204"/>
              <a:gd name="connsiteY17" fmla="*/ 2133602 h 12189617"/>
              <a:gd name="connsiteX18" fmla="*/ 5497903 w 10657204"/>
              <a:gd name="connsiteY18" fmla="*/ 2135095 h 12189617"/>
              <a:gd name="connsiteX19" fmla="*/ 9212579 w 10657204"/>
              <a:gd name="connsiteY19" fmla="*/ 1859758 h 12189617"/>
              <a:gd name="connsiteX20" fmla="*/ 9210198 w 10657204"/>
              <a:gd name="connsiteY20" fmla="*/ 1969296 h 12189617"/>
              <a:gd name="connsiteX21" fmla="*/ 9243726 w 10657204"/>
              <a:gd name="connsiteY21" fmla="*/ 1957277 h 12189617"/>
              <a:gd name="connsiteX22" fmla="*/ 9236095 w 10657204"/>
              <a:gd name="connsiteY22" fmla="*/ 1958021 h 12189617"/>
              <a:gd name="connsiteX23" fmla="*/ 9212580 w 10657204"/>
              <a:gd name="connsiteY23" fmla="*/ 1962151 h 12189617"/>
              <a:gd name="connsiteX24" fmla="*/ 9212580 w 10657204"/>
              <a:gd name="connsiteY24" fmla="*/ 1847851 h 12189617"/>
              <a:gd name="connsiteX25" fmla="*/ 9269730 w 10657204"/>
              <a:gd name="connsiteY25" fmla="*/ 1752601 h 12189617"/>
              <a:gd name="connsiteX26" fmla="*/ 9198293 w 10657204"/>
              <a:gd name="connsiteY26" fmla="*/ 557214 h 12189617"/>
              <a:gd name="connsiteX27" fmla="*/ 4637246 w 10657204"/>
              <a:gd name="connsiteY27" fmla="*/ 0 h 12189617"/>
              <a:gd name="connsiteX28" fmla="*/ 4710429 w 10657204"/>
              <a:gd name="connsiteY28" fmla="*/ 253365 h 12189617"/>
              <a:gd name="connsiteX29" fmla="*/ 4777104 w 10657204"/>
              <a:gd name="connsiteY29" fmla="*/ 337185 h 12189617"/>
              <a:gd name="connsiteX30" fmla="*/ 4848383 w 10657204"/>
              <a:gd name="connsiteY30" fmla="*/ 392430 h 12189617"/>
              <a:gd name="connsiteX31" fmla="*/ 4963000 w 10657204"/>
              <a:gd name="connsiteY31" fmla="*/ 409099 h 12189617"/>
              <a:gd name="connsiteX32" fmla="*/ 5161279 w 10657204"/>
              <a:gd name="connsiteY32" fmla="*/ 390526 h 12189617"/>
              <a:gd name="connsiteX33" fmla="*/ 5164454 w 10657204"/>
              <a:gd name="connsiteY33" fmla="*/ 495301 h 12189617"/>
              <a:gd name="connsiteX34" fmla="*/ 5349239 w 10657204"/>
              <a:gd name="connsiteY34" fmla="*/ 483870 h 12189617"/>
              <a:gd name="connsiteX35" fmla="*/ 5375231 w 10657204"/>
              <a:gd name="connsiteY35" fmla="*/ 676208 h 12189617"/>
              <a:gd name="connsiteX36" fmla="*/ 9207818 w 10657204"/>
              <a:gd name="connsiteY36" fmla="*/ 464345 h 12189617"/>
              <a:gd name="connsiteX37" fmla="*/ 9279254 w 10657204"/>
              <a:gd name="connsiteY37" fmla="*/ 488157 h 12189617"/>
              <a:gd name="connsiteX38" fmla="*/ 9314974 w 10657204"/>
              <a:gd name="connsiteY38" fmla="*/ 559595 h 12189617"/>
              <a:gd name="connsiteX39" fmla="*/ 9374505 w 10657204"/>
              <a:gd name="connsiteY39" fmla="*/ 1850232 h 12189617"/>
              <a:gd name="connsiteX40" fmla="*/ 9353967 w 10657204"/>
              <a:gd name="connsiteY40" fmla="*/ 1891011 h 12189617"/>
              <a:gd name="connsiteX41" fmla="*/ 9320707 w 10657204"/>
              <a:gd name="connsiteY41" fmla="*/ 1929679 h 12189617"/>
              <a:gd name="connsiteX42" fmla="*/ 9336404 w 10657204"/>
              <a:gd name="connsiteY42" fmla="*/ 1924052 h 12189617"/>
              <a:gd name="connsiteX43" fmla="*/ 9374504 w 10657204"/>
              <a:gd name="connsiteY43" fmla="*/ 1864521 h 12189617"/>
              <a:gd name="connsiteX44" fmla="*/ 9379267 w 10657204"/>
              <a:gd name="connsiteY44" fmla="*/ 1795465 h 12189617"/>
              <a:gd name="connsiteX45" fmla="*/ 9800051 w 10657204"/>
              <a:gd name="connsiteY45" fmla="*/ 1766937 h 12189617"/>
              <a:gd name="connsiteX46" fmla="*/ 9799954 w 10657204"/>
              <a:gd name="connsiteY46" fmla="*/ 1765301 h 12189617"/>
              <a:gd name="connsiteX47" fmla="*/ 9974579 w 10657204"/>
              <a:gd name="connsiteY47" fmla="*/ 1758951 h 12189617"/>
              <a:gd name="connsiteX48" fmla="*/ 10034904 w 10657204"/>
              <a:gd name="connsiteY48" fmla="*/ 2886076 h 12189617"/>
              <a:gd name="connsiteX49" fmla="*/ 9907904 w 10657204"/>
              <a:gd name="connsiteY49" fmla="*/ 2914651 h 12189617"/>
              <a:gd name="connsiteX50" fmla="*/ 9980929 w 10657204"/>
              <a:gd name="connsiteY50" fmla="*/ 3438526 h 12189617"/>
              <a:gd name="connsiteX51" fmla="*/ 10022204 w 10657204"/>
              <a:gd name="connsiteY51" fmla="*/ 3495676 h 12189617"/>
              <a:gd name="connsiteX52" fmla="*/ 10117454 w 10657204"/>
              <a:gd name="connsiteY52" fmla="*/ 3508376 h 12189617"/>
              <a:gd name="connsiteX53" fmla="*/ 10646885 w 10657204"/>
              <a:gd name="connsiteY53" fmla="*/ 3481388 h 12189617"/>
              <a:gd name="connsiteX54" fmla="*/ 10657204 w 10657204"/>
              <a:gd name="connsiteY54" fmla="*/ 3686176 h 12189617"/>
              <a:gd name="connsiteX55" fmla="*/ 10193654 w 10657204"/>
              <a:gd name="connsiteY55" fmla="*/ 3705226 h 12189617"/>
              <a:gd name="connsiteX56" fmla="*/ 10142854 w 10657204"/>
              <a:gd name="connsiteY56" fmla="*/ 3717926 h 12189617"/>
              <a:gd name="connsiteX57" fmla="*/ 10120629 w 10657204"/>
              <a:gd name="connsiteY57" fmla="*/ 3762376 h 12189617"/>
              <a:gd name="connsiteX58" fmla="*/ 10117454 w 10657204"/>
              <a:gd name="connsiteY58" fmla="*/ 3876676 h 12189617"/>
              <a:gd name="connsiteX59" fmla="*/ 10023791 w 10657204"/>
              <a:gd name="connsiteY59" fmla="*/ 3879057 h 12189617"/>
              <a:gd name="connsiteX60" fmla="*/ 10033316 w 10657204"/>
              <a:gd name="connsiteY60" fmla="*/ 4024313 h 12189617"/>
              <a:gd name="connsiteX61" fmla="*/ 9695179 w 10657204"/>
              <a:gd name="connsiteY61" fmla="*/ 4019551 h 12189617"/>
              <a:gd name="connsiteX62" fmla="*/ 9633266 w 10657204"/>
              <a:gd name="connsiteY62" fmla="*/ 3531395 h 12189617"/>
              <a:gd name="connsiteX63" fmla="*/ 9499916 w 10657204"/>
              <a:gd name="connsiteY63" fmla="*/ 3422651 h 12189617"/>
              <a:gd name="connsiteX64" fmla="*/ 9485629 w 10657204"/>
              <a:gd name="connsiteY64" fmla="*/ 3309939 h 12189617"/>
              <a:gd name="connsiteX65" fmla="*/ 9557066 w 10657204"/>
              <a:gd name="connsiteY65" fmla="*/ 3298032 h 12189617"/>
              <a:gd name="connsiteX66" fmla="*/ 9608661 w 10657204"/>
              <a:gd name="connsiteY66" fmla="*/ 3285332 h 12189617"/>
              <a:gd name="connsiteX67" fmla="*/ 9569766 w 10657204"/>
              <a:gd name="connsiteY67" fmla="*/ 2974976 h 12189617"/>
              <a:gd name="connsiteX68" fmla="*/ 9482454 w 10657204"/>
              <a:gd name="connsiteY68" fmla="*/ 2428876 h 12189617"/>
              <a:gd name="connsiteX69" fmla="*/ 9337198 w 10657204"/>
              <a:gd name="connsiteY69" fmla="*/ 2449513 h 12189617"/>
              <a:gd name="connsiteX70" fmla="*/ 9317354 w 10657204"/>
              <a:gd name="connsiteY70" fmla="*/ 2311401 h 12189617"/>
              <a:gd name="connsiteX71" fmla="*/ 9212579 w 10657204"/>
              <a:gd name="connsiteY71" fmla="*/ 2305051 h 12189617"/>
              <a:gd name="connsiteX72" fmla="*/ 9212579 w 10657204"/>
              <a:gd name="connsiteY72" fmla="*/ 2302827 h 12189617"/>
              <a:gd name="connsiteX73" fmla="*/ 5511880 w 10657204"/>
              <a:gd name="connsiteY73" fmla="*/ 2423966 h 12189617"/>
              <a:gd name="connsiteX74" fmla="*/ 5512117 w 10657204"/>
              <a:gd name="connsiteY74" fmla="*/ 2428876 h 12189617"/>
              <a:gd name="connsiteX75" fmla="*/ 5412105 w 10657204"/>
              <a:gd name="connsiteY75" fmla="*/ 2428875 h 12189617"/>
              <a:gd name="connsiteX76" fmla="*/ 5288279 w 10657204"/>
              <a:gd name="connsiteY76" fmla="*/ 2524126 h 12189617"/>
              <a:gd name="connsiteX77" fmla="*/ 5288279 w 10657204"/>
              <a:gd name="connsiteY77" fmla="*/ 2743201 h 12189617"/>
              <a:gd name="connsiteX78" fmla="*/ 5950267 w 10657204"/>
              <a:gd name="connsiteY78" fmla="*/ 4581526 h 12189617"/>
              <a:gd name="connsiteX79" fmla="*/ 5945910 w 10657204"/>
              <a:gd name="connsiteY79" fmla="*/ 4582912 h 12189617"/>
              <a:gd name="connsiteX80" fmla="*/ 6364603 w 10657204"/>
              <a:gd name="connsiteY80" fmla="*/ 6015039 h 12189617"/>
              <a:gd name="connsiteX81" fmla="*/ 6731316 w 10657204"/>
              <a:gd name="connsiteY81" fmla="*/ 6357939 h 12189617"/>
              <a:gd name="connsiteX82" fmla="*/ 7155179 w 10657204"/>
              <a:gd name="connsiteY82" fmla="*/ 6522244 h 12189617"/>
              <a:gd name="connsiteX83" fmla="*/ 7386160 w 10657204"/>
              <a:gd name="connsiteY83" fmla="*/ 6555582 h 12189617"/>
              <a:gd name="connsiteX84" fmla="*/ 7616926 w 10657204"/>
              <a:gd name="connsiteY84" fmla="*/ 6581751 h 12189617"/>
              <a:gd name="connsiteX85" fmla="*/ 7617141 w 10657204"/>
              <a:gd name="connsiteY85" fmla="*/ 6577013 h 12189617"/>
              <a:gd name="connsiteX86" fmla="*/ 8131491 w 10657204"/>
              <a:gd name="connsiteY86" fmla="*/ 6672263 h 12189617"/>
              <a:gd name="connsiteX87" fmla="*/ 8707753 w 10657204"/>
              <a:gd name="connsiteY87" fmla="*/ 6715125 h 12189617"/>
              <a:gd name="connsiteX88" fmla="*/ 9450703 w 10657204"/>
              <a:gd name="connsiteY88" fmla="*/ 6686550 h 12189617"/>
              <a:gd name="connsiteX89" fmla="*/ 9831703 w 10657204"/>
              <a:gd name="connsiteY89" fmla="*/ 6696075 h 12189617"/>
              <a:gd name="connsiteX90" fmla="*/ 9826941 w 10657204"/>
              <a:gd name="connsiteY90" fmla="*/ 6596063 h 12189617"/>
              <a:gd name="connsiteX91" fmla="*/ 10169841 w 10657204"/>
              <a:gd name="connsiteY91" fmla="*/ 6586538 h 12189617"/>
              <a:gd name="connsiteX92" fmla="*/ 10226991 w 10657204"/>
              <a:gd name="connsiteY92" fmla="*/ 7448550 h 12189617"/>
              <a:gd name="connsiteX93" fmla="*/ 9912666 w 10657204"/>
              <a:gd name="connsiteY93" fmla="*/ 7358063 h 12189617"/>
              <a:gd name="connsiteX94" fmla="*/ 9669778 w 10657204"/>
              <a:gd name="connsiteY94" fmla="*/ 7705725 h 12189617"/>
              <a:gd name="connsiteX95" fmla="*/ 9503091 w 10657204"/>
              <a:gd name="connsiteY95" fmla="*/ 7543800 h 12189617"/>
              <a:gd name="connsiteX96" fmla="*/ 9184003 w 10657204"/>
              <a:gd name="connsiteY96" fmla="*/ 7386638 h 12189617"/>
              <a:gd name="connsiteX97" fmla="*/ 8483916 w 10657204"/>
              <a:gd name="connsiteY97" fmla="*/ 7158038 h 12189617"/>
              <a:gd name="connsiteX98" fmla="*/ 7598306 w 10657204"/>
              <a:gd name="connsiteY98" fmla="*/ 6996153 h 12189617"/>
              <a:gd name="connsiteX99" fmla="*/ 7598091 w 10657204"/>
              <a:gd name="connsiteY99" fmla="*/ 7000875 h 12189617"/>
              <a:gd name="connsiteX100" fmla="*/ 7302816 w 10657204"/>
              <a:gd name="connsiteY100" fmla="*/ 6981825 h 12189617"/>
              <a:gd name="connsiteX101" fmla="*/ 6931341 w 10657204"/>
              <a:gd name="connsiteY101" fmla="*/ 7062788 h 12189617"/>
              <a:gd name="connsiteX102" fmla="*/ 6812278 w 10657204"/>
              <a:gd name="connsiteY102" fmla="*/ 7510463 h 12189617"/>
              <a:gd name="connsiteX103" fmla="*/ 6878953 w 10657204"/>
              <a:gd name="connsiteY103" fmla="*/ 8305799 h 12189617"/>
              <a:gd name="connsiteX104" fmla="*/ 6878953 w 10657204"/>
              <a:gd name="connsiteY104" fmla="*/ 8305800 h 12189617"/>
              <a:gd name="connsiteX105" fmla="*/ 6866154 w 10657204"/>
              <a:gd name="connsiteY105" fmla="*/ 8579642 h 12189617"/>
              <a:gd name="connsiteX106" fmla="*/ 6847997 w 10657204"/>
              <a:gd name="connsiteY106" fmla="*/ 8853486 h 12189617"/>
              <a:gd name="connsiteX107" fmla="*/ 6755128 w 10657204"/>
              <a:gd name="connsiteY107" fmla="*/ 9439274 h 12189617"/>
              <a:gd name="connsiteX108" fmla="*/ 6609872 w 10657204"/>
              <a:gd name="connsiteY108" fmla="*/ 10315574 h 12189617"/>
              <a:gd name="connsiteX109" fmla="*/ 6574153 w 10657204"/>
              <a:gd name="connsiteY109" fmla="*/ 10534649 h 12189617"/>
              <a:gd name="connsiteX110" fmla="*/ 6471759 w 10657204"/>
              <a:gd name="connsiteY110" fmla="*/ 11048999 h 12189617"/>
              <a:gd name="connsiteX111" fmla="*/ 6369366 w 10657204"/>
              <a:gd name="connsiteY111" fmla="*/ 11522868 h 12189617"/>
              <a:gd name="connsiteX112" fmla="*/ 6238397 w 10657204"/>
              <a:gd name="connsiteY112" fmla="*/ 12015786 h 12189617"/>
              <a:gd name="connsiteX113" fmla="*/ 6188390 w 10657204"/>
              <a:gd name="connsiteY113" fmla="*/ 12189617 h 12189617"/>
              <a:gd name="connsiteX114" fmla="*/ 6102666 w 10657204"/>
              <a:gd name="connsiteY114" fmla="*/ 12168187 h 12189617"/>
              <a:gd name="connsiteX115" fmla="*/ 6426515 w 10657204"/>
              <a:gd name="connsiteY115" fmla="*/ 10791824 h 12189617"/>
              <a:gd name="connsiteX116" fmla="*/ 6574153 w 10657204"/>
              <a:gd name="connsiteY116" fmla="*/ 9858374 h 12189617"/>
              <a:gd name="connsiteX117" fmla="*/ 6736078 w 10657204"/>
              <a:gd name="connsiteY117" fmla="*/ 8705849 h 12189617"/>
              <a:gd name="connsiteX118" fmla="*/ 6750664 w 10657204"/>
              <a:gd name="connsiteY118" fmla="*/ 8502253 h 12189617"/>
              <a:gd name="connsiteX119" fmla="*/ 6759805 w 10657204"/>
              <a:gd name="connsiteY119" fmla="*/ 8300563 h 12189617"/>
              <a:gd name="connsiteX120" fmla="*/ 6574066 w 10657204"/>
              <a:gd name="connsiteY120" fmla="*/ 8292398 h 12189617"/>
              <a:gd name="connsiteX121" fmla="*/ 6478904 w 10657204"/>
              <a:gd name="connsiteY121" fmla="*/ 9248774 h 12189617"/>
              <a:gd name="connsiteX122" fmla="*/ 6381272 w 10657204"/>
              <a:gd name="connsiteY122" fmla="*/ 10132218 h 12189617"/>
              <a:gd name="connsiteX123" fmla="*/ 6252684 w 10657204"/>
              <a:gd name="connsiteY123" fmla="*/ 10801349 h 12189617"/>
              <a:gd name="connsiteX124" fmla="*/ 5945504 w 10657204"/>
              <a:gd name="connsiteY124" fmla="*/ 12030074 h 12189617"/>
              <a:gd name="connsiteX125" fmla="*/ 5890736 w 10657204"/>
              <a:gd name="connsiteY125" fmla="*/ 12103894 h 12189617"/>
              <a:gd name="connsiteX126" fmla="*/ 5821680 w 10657204"/>
              <a:gd name="connsiteY126" fmla="*/ 12144374 h 12189617"/>
              <a:gd name="connsiteX127" fmla="*/ 5745479 w 10657204"/>
              <a:gd name="connsiteY127" fmla="*/ 12115799 h 12189617"/>
              <a:gd name="connsiteX128" fmla="*/ 5759766 w 10657204"/>
              <a:gd name="connsiteY128" fmla="*/ 12046742 h 12189617"/>
              <a:gd name="connsiteX129" fmla="*/ 5840729 w 10657204"/>
              <a:gd name="connsiteY129" fmla="*/ 12068174 h 12189617"/>
              <a:gd name="connsiteX130" fmla="*/ 5935979 w 10657204"/>
              <a:gd name="connsiteY130" fmla="*/ 11753849 h 12189617"/>
              <a:gd name="connsiteX131" fmla="*/ 6297929 w 10657204"/>
              <a:gd name="connsiteY131" fmla="*/ 10048874 h 12189617"/>
              <a:gd name="connsiteX132" fmla="*/ 6402704 w 10657204"/>
              <a:gd name="connsiteY132" fmla="*/ 9001124 h 12189617"/>
              <a:gd name="connsiteX133" fmla="*/ 6445566 w 10657204"/>
              <a:gd name="connsiteY133" fmla="*/ 8286749 h 12189617"/>
              <a:gd name="connsiteX134" fmla="*/ 6421753 w 10657204"/>
              <a:gd name="connsiteY134" fmla="*/ 7700963 h 12189617"/>
              <a:gd name="connsiteX135" fmla="*/ 6240778 w 10657204"/>
              <a:gd name="connsiteY135" fmla="*/ 7048500 h 12189617"/>
              <a:gd name="connsiteX136" fmla="*/ 6133622 w 10657204"/>
              <a:gd name="connsiteY136" fmla="*/ 6843713 h 12189617"/>
              <a:gd name="connsiteX137" fmla="*/ 5926453 w 10657204"/>
              <a:gd name="connsiteY137" fmla="*/ 6800850 h 12189617"/>
              <a:gd name="connsiteX138" fmla="*/ 5857397 w 10657204"/>
              <a:gd name="connsiteY138" fmla="*/ 6827044 h 12189617"/>
              <a:gd name="connsiteX139" fmla="*/ 5674041 w 10657204"/>
              <a:gd name="connsiteY139" fmla="*/ 6443663 h 12189617"/>
              <a:gd name="connsiteX140" fmla="*/ 5821678 w 10657204"/>
              <a:gd name="connsiteY140" fmla="*/ 6372225 h 12189617"/>
              <a:gd name="connsiteX141" fmla="*/ 5921691 w 10657204"/>
              <a:gd name="connsiteY141" fmla="*/ 6291263 h 12189617"/>
              <a:gd name="connsiteX142" fmla="*/ 5893115 w 10657204"/>
              <a:gd name="connsiteY142" fmla="*/ 6129338 h 12189617"/>
              <a:gd name="connsiteX143" fmla="*/ 5528784 w 10657204"/>
              <a:gd name="connsiteY143" fmla="*/ 4714875 h 12189617"/>
              <a:gd name="connsiteX144" fmla="*/ 5530912 w 10657204"/>
              <a:gd name="connsiteY144" fmla="*/ 4714194 h 12189617"/>
              <a:gd name="connsiteX145" fmla="*/ 5445442 w 10657204"/>
              <a:gd name="connsiteY145" fmla="*/ 4486275 h 12189617"/>
              <a:gd name="connsiteX146" fmla="*/ 5178742 w 10657204"/>
              <a:gd name="connsiteY146" fmla="*/ 3705226 h 12189617"/>
              <a:gd name="connsiteX147" fmla="*/ 4745354 w 10657204"/>
              <a:gd name="connsiteY147" fmla="*/ 2281239 h 12189617"/>
              <a:gd name="connsiteX148" fmla="*/ 4497904 w 10657204"/>
              <a:gd name="connsiteY148" fmla="*/ 1253368 h 12189617"/>
              <a:gd name="connsiteX149" fmla="*/ 4495799 w 10657204"/>
              <a:gd name="connsiteY149" fmla="*/ 1253490 h 12189617"/>
              <a:gd name="connsiteX150" fmla="*/ 4304823 w 10657204"/>
              <a:gd name="connsiteY150" fmla="*/ 1019176 h 12189617"/>
              <a:gd name="connsiteX151" fmla="*/ 4053839 w 10657204"/>
              <a:gd name="connsiteY151" fmla="*/ 910590 h 12189617"/>
              <a:gd name="connsiteX152" fmla="*/ 3558539 w 10657204"/>
              <a:gd name="connsiteY152" fmla="*/ 941070 h 12189617"/>
              <a:gd name="connsiteX153" fmla="*/ 3086099 w 10657204"/>
              <a:gd name="connsiteY153" fmla="*/ 971550 h 12189617"/>
              <a:gd name="connsiteX154" fmla="*/ 2514601 w 10657204"/>
              <a:gd name="connsiteY154" fmla="*/ 1032510 h 12189617"/>
              <a:gd name="connsiteX155" fmla="*/ 1165860 w 10657204"/>
              <a:gd name="connsiteY155" fmla="*/ 1192530 h 12189617"/>
              <a:gd name="connsiteX156" fmla="*/ 53340 w 10657204"/>
              <a:gd name="connsiteY156" fmla="*/ 1360170 h 12189617"/>
              <a:gd name="connsiteX157" fmla="*/ 0 w 10657204"/>
              <a:gd name="connsiteY157" fmla="*/ 880110 h 12189617"/>
              <a:gd name="connsiteX158" fmla="*/ 3764279 w 10657204"/>
              <a:gd name="connsiteY158" fmla="*/ 598170 h 12189617"/>
              <a:gd name="connsiteX159" fmla="*/ 3749993 w 10657204"/>
              <a:gd name="connsiteY159" fmla="*/ 482442 h 12189617"/>
              <a:gd name="connsiteX160" fmla="*/ 3888103 w 10657204"/>
              <a:gd name="connsiteY160" fmla="*/ 454342 h 12189617"/>
              <a:gd name="connsiteX161" fmla="*/ 4048600 w 10657204"/>
              <a:gd name="connsiteY161" fmla="*/ 380524 h 12189617"/>
              <a:gd name="connsiteX162" fmla="*/ 4135277 w 10657204"/>
              <a:gd name="connsiteY162" fmla="*/ 264320 h 12189617"/>
              <a:gd name="connsiteX163" fmla="*/ 4157185 w 10657204"/>
              <a:gd name="connsiteY163" fmla="*/ 88107 h 12189617"/>
              <a:gd name="connsiteX164" fmla="*/ 4540090 w 10657204"/>
              <a:gd name="connsiteY164" fmla="*/ 14764 h 12189617"/>
              <a:gd name="connsiteX165" fmla="*/ 4637246 w 10657204"/>
              <a:gd name="connsiteY165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36095 w 10657204"/>
              <a:gd name="connsiteY19" fmla="*/ 1958021 h 12189617"/>
              <a:gd name="connsiteX20" fmla="*/ 9212580 w 10657204"/>
              <a:gd name="connsiteY20" fmla="*/ 1962151 h 12189617"/>
              <a:gd name="connsiteX21" fmla="*/ 9212580 w 10657204"/>
              <a:gd name="connsiteY21" fmla="*/ 1847851 h 12189617"/>
              <a:gd name="connsiteX22" fmla="*/ 9269730 w 10657204"/>
              <a:gd name="connsiteY22" fmla="*/ 1752601 h 12189617"/>
              <a:gd name="connsiteX23" fmla="*/ 9198293 w 10657204"/>
              <a:gd name="connsiteY23" fmla="*/ 557214 h 12189617"/>
              <a:gd name="connsiteX24" fmla="*/ 4637246 w 10657204"/>
              <a:gd name="connsiteY24" fmla="*/ 0 h 12189617"/>
              <a:gd name="connsiteX25" fmla="*/ 4710429 w 10657204"/>
              <a:gd name="connsiteY25" fmla="*/ 253365 h 12189617"/>
              <a:gd name="connsiteX26" fmla="*/ 4777104 w 10657204"/>
              <a:gd name="connsiteY26" fmla="*/ 337185 h 12189617"/>
              <a:gd name="connsiteX27" fmla="*/ 4848383 w 10657204"/>
              <a:gd name="connsiteY27" fmla="*/ 392430 h 12189617"/>
              <a:gd name="connsiteX28" fmla="*/ 4963000 w 10657204"/>
              <a:gd name="connsiteY28" fmla="*/ 409099 h 12189617"/>
              <a:gd name="connsiteX29" fmla="*/ 5161279 w 10657204"/>
              <a:gd name="connsiteY29" fmla="*/ 390526 h 12189617"/>
              <a:gd name="connsiteX30" fmla="*/ 5164454 w 10657204"/>
              <a:gd name="connsiteY30" fmla="*/ 495301 h 12189617"/>
              <a:gd name="connsiteX31" fmla="*/ 5349239 w 10657204"/>
              <a:gd name="connsiteY31" fmla="*/ 483870 h 12189617"/>
              <a:gd name="connsiteX32" fmla="*/ 5375231 w 10657204"/>
              <a:gd name="connsiteY32" fmla="*/ 676208 h 12189617"/>
              <a:gd name="connsiteX33" fmla="*/ 9207818 w 10657204"/>
              <a:gd name="connsiteY33" fmla="*/ 464345 h 12189617"/>
              <a:gd name="connsiteX34" fmla="*/ 9279254 w 10657204"/>
              <a:gd name="connsiteY34" fmla="*/ 488157 h 12189617"/>
              <a:gd name="connsiteX35" fmla="*/ 9314974 w 10657204"/>
              <a:gd name="connsiteY35" fmla="*/ 559595 h 12189617"/>
              <a:gd name="connsiteX36" fmla="*/ 9374505 w 10657204"/>
              <a:gd name="connsiteY36" fmla="*/ 1850232 h 12189617"/>
              <a:gd name="connsiteX37" fmla="*/ 9353967 w 10657204"/>
              <a:gd name="connsiteY37" fmla="*/ 1891011 h 12189617"/>
              <a:gd name="connsiteX38" fmla="*/ 9320707 w 10657204"/>
              <a:gd name="connsiteY38" fmla="*/ 1929679 h 12189617"/>
              <a:gd name="connsiteX39" fmla="*/ 9336404 w 10657204"/>
              <a:gd name="connsiteY39" fmla="*/ 1924052 h 12189617"/>
              <a:gd name="connsiteX40" fmla="*/ 9374504 w 10657204"/>
              <a:gd name="connsiteY40" fmla="*/ 1864521 h 12189617"/>
              <a:gd name="connsiteX41" fmla="*/ 9379267 w 10657204"/>
              <a:gd name="connsiteY41" fmla="*/ 1795465 h 12189617"/>
              <a:gd name="connsiteX42" fmla="*/ 9800051 w 10657204"/>
              <a:gd name="connsiteY42" fmla="*/ 1766937 h 12189617"/>
              <a:gd name="connsiteX43" fmla="*/ 9799954 w 10657204"/>
              <a:gd name="connsiteY43" fmla="*/ 1765301 h 12189617"/>
              <a:gd name="connsiteX44" fmla="*/ 9974579 w 10657204"/>
              <a:gd name="connsiteY44" fmla="*/ 1758951 h 12189617"/>
              <a:gd name="connsiteX45" fmla="*/ 10034904 w 10657204"/>
              <a:gd name="connsiteY45" fmla="*/ 2886076 h 12189617"/>
              <a:gd name="connsiteX46" fmla="*/ 9907904 w 10657204"/>
              <a:gd name="connsiteY46" fmla="*/ 2914651 h 12189617"/>
              <a:gd name="connsiteX47" fmla="*/ 9980929 w 10657204"/>
              <a:gd name="connsiteY47" fmla="*/ 3438526 h 12189617"/>
              <a:gd name="connsiteX48" fmla="*/ 10022204 w 10657204"/>
              <a:gd name="connsiteY48" fmla="*/ 3495676 h 12189617"/>
              <a:gd name="connsiteX49" fmla="*/ 10117454 w 10657204"/>
              <a:gd name="connsiteY49" fmla="*/ 3508376 h 12189617"/>
              <a:gd name="connsiteX50" fmla="*/ 10646885 w 10657204"/>
              <a:gd name="connsiteY50" fmla="*/ 3481388 h 12189617"/>
              <a:gd name="connsiteX51" fmla="*/ 10657204 w 10657204"/>
              <a:gd name="connsiteY51" fmla="*/ 3686176 h 12189617"/>
              <a:gd name="connsiteX52" fmla="*/ 10193654 w 10657204"/>
              <a:gd name="connsiteY52" fmla="*/ 3705226 h 12189617"/>
              <a:gd name="connsiteX53" fmla="*/ 10142854 w 10657204"/>
              <a:gd name="connsiteY53" fmla="*/ 3717926 h 12189617"/>
              <a:gd name="connsiteX54" fmla="*/ 10120629 w 10657204"/>
              <a:gd name="connsiteY54" fmla="*/ 3762376 h 12189617"/>
              <a:gd name="connsiteX55" fmla="*/ 10117454 w 10657204"/>
              <a:gd name="connsiteY55" fmla="*/ 3876676 h 12189617"/>
              <a:gd name="connsiteX56" fmla="*/ 10023791 w 10657204"/>
              <a:gd name="connsiteY56" fmla="*/ 3879057 h 12189617"/>
              <a:gd name="connsiteX57" fmla="*/ 10033316 w 10657204"/>
              <a:gd name="connsiteY57" fmla="*/ 4024313 h 12189617"/>
              <a:gd name="connsiteX58" fmla="*/ 9695179 w 10657204"/>
              <a:gd name="connsiteY58" fmla="*/ 4019551 h 12189617"/>
              <a:gd name="connsiteX59" fmla="*/ 9633266 w 10657204"/>
              <a:gd name="connsiteY59" fmla="*/ 3531395 h 12189617"/>
              <a:gd name="connsiteX60" fmla="*/ 9499916 w 10657204"/>
              <a:gd name="connsiteY60" fmla="*/ 3422651 h 12189617"/>
              <a:gd name="connsiteX61" fmla="*/ 9485629 w 10657204"/>
              <a:gd name="connsiteY61" fmla="*/ 3309939 h 12189617"/>
              <a:gd name="connsiteX62" fmla="*/ 9557066 w 10657204"/>
              <a:gd name="connsiteY62" fmla="*/ 3298032 h 12189617"/>
              <a:gd name="connsiteX63" fmla="*/ 9608661 w 10657204"/>
              <a:gd name="connsiteY63" fmla="*/ 3285332 h 12189617"/>
              <a:gd name="connsiteX64" fmla="*/ 9569766 w 10657204"/>
              <a:gd name="connsiteY64" fmla="*/ 2974976 h 12189617"/>
              <a:gd name="connsiteX65" fmla="*/ 9482454 w 10657204"/>
              <a:gd name="connsiteY65" fmla="*/ 2428876 h 12189617"/>
              <a:gd name="connsiteX66" fmla="*/ 9337198 w 10657204"/>
              <a:gd name="connsiteY66" fmla="*/ 2449513 h 12189617"/>
              <a:gd name="connsiteX67" fmla="*/ 9317354 w 10657204"/>
              <a:gd name="connsiteY67" fmla="*/ 2311401 h 12189617"/>
              <a:gd name="connsiteX68" fmla="*/ 9212579 w 10657204"/>
              <a:gd name="connsiteY68" fmla="*/ 2305051 h 12189617"/>
              <a:gd name="connsiteX69" fmla="*/ 9212579 w 10657204"/>
              <a:gd name="connsiteY69" fmla="*/ 2302827 h 12189617"/>
              <a:gd name="connsiteX70" fmla="*/ 5511880 w 10657204"/>
              <a:gd name="connsiteY70" fmla="*/ 2423966 h 12189617"/>
              <a:gd name="connsiteX71" fmla="*/ 5512117 w 10657204"/>
              <a:gd name="connsiteY71" fmla="*/ 2428876 h 12189617"/>
              <a:gd name="connsiteX72" fmla="*/ 5412105 w 10657204"/>
              <a:gd name="connsiteY72" fmla="*/ 2428875 h 12189617"/>
              <a:gd name="connsiteX73" fmla="*/ 5288279 w 10657204"/>
              <a:gd name="connsiteY73" fmla="*/ 2524126 h 12189617"/>
              <a:gd name="connsiteX74" fmla="*/ 5288279 w 10657204"/>
              <a:gd name="connsiteY74" fmla="*/ 2743201 h 12189617"/>
              <a:gd name="connsiteX75" fmla="*/ 5950267 w 10657204"/>
              <a:gd name="connsiteY75" fmla="*/ 4581526 h 12189617"/>
              <a:gd name="connsiteX76" fmla="*/ 5945910 w 10657204"/>
              <a:gd name="connsiteY76" fmla="*/ 4582912 h 12189617"/>
              <a:gd name="connsiteX77" fmla="*/ 6364603 w 10657204"/>
              <a:gd name="connsiteY77" fmla="*/ 6015039 h 12189617"/>
              <a:gd name="connsiteX78" fmla="*/ 6731316 w 10657204"/>
              <a:gd name="connsiteY78" fmla="*/ 6357939 h 12189617"/>
              <a:gd name="connsiteX79" fmla="*/ 7155179 w 10657204"/>
              <a:gd name="connsiteY79" fmla="*/ 6522244 h 12189617"/>
              <a:gd name="connsiteX80" fmla="*/ 7386160 w 10657204"/>
              <a:gd name="connsiteY80" fmla="*/ 6555582 h 12189617"/>
              <a:gd name="connsiteX81" fmla="*/ 7616926 w 10657204"/>
              <a:gd name="connsiteY81" fmla="*/ 6581751 h 12189617"/>
              <a:gd name="connsiteX82" fmla="*/ 7617141 w 10657204"/>
              <a:gd name="connsiteY82" fmla="*/ 6577013 h 12189617"/>
              <a:gd name="connsiteX83" fmla="*/ 8131491 w 10657204"/>
              <a:gd name="connsiteY83" fmla="*/ 6672263 h 12189617"/>
              <a:gd name="connsiteX84" fmla="*/ 8707753 w 10657204"/>
              <a:gd name="connsiteY84" fmla="*/ 6715125 h 12189617"/>
              <a:gd name="connsiteX85" fmla="*/ 9450703 w 10657204"/>
              <a:gd name="connsiteY85" fmla="*/ 6686550 h 12189617"/>
              <a:gd name="connsiteX86" fmla="*/ 9831703 w 10657204"/>
              <a:gd name="connsiteY86" fmla="*/ 6696075 h 12189617"/>
              <a:gd name="connsiteX87" fmla="*/ 9826941 w 10657204"/>
              <a:gd name="connsiteY87" fmla="*/ 6596063 h 12189617"/>
              <a:gd name="connsiteX88" fmla="*/ 10169841 w 10657204"/>
              <a:gd name="connsiteY88" fmla="*/ 6586538 h 12189617"/>
              <a:gd name="connsiteX89" fmla="*/ 10226991 w 10657204"/>
              <a:gd name="connsiteY89" fmla="*/ 7448550 h 12189617"/>
              <a:gd name="connsiteX90" fmla="*/ 9912666 w 10657204"/>
              <a:gd name="connsiteY90" fmla="*/ 7358063 h 12189617"/>
              <a:gd name="connsiteX91" fmla="*/ 9669778 w 10657204"/>
              <a:gd name="connsiteY91" fmla="*/ 7705725 h 12189617"/>
              <a:gd name="connsiteX92" fmla="*/ 9503091 w 10657204"/>
              <a:gd name="connsiteY92" fmla="*/ 7543800 h 12189617"/>
              <a:gd name="connsiteX93" fmla="*/ 9184003 w 10657204"/>
              <a:gd name="connsiteY93" fmla="*/ 7386638 h 12189617"/>
              <a:gd name="connsiteX94" fmla="*/ 8483916 w 10657204"/>
              <a:gd name="connsiteY94" fmla="*/ 7158038 h 12189617"/>
              <a:gd name="connsiteX95" fmla="*/ 7598306 w 10657204"/>
              <a:gd name="connsiteY95" fmla="*/ 6996153 h 12189617"/>
              <a:gd name="connsiteX96" fmla="*/ 7598091 w 10657204"/>
              <a:gd name="connsiteY96" fmla="*/ 7000875 h 12189617"/>
              <a:gd name="connsiteX97" fmla="*/ 7302816 w 10657204"/>
              <a:gd name="connsiteY97" fmla="*/ 6981825 h 12189617"/>
              <a:gd name="connsiteX98" fmla="*/ 6931341 w 10657204"/>
              <a:gd name="connsiteY98" fmla="*/ 7062788 h 12189617"/>
              <a:gd name="connsiteX99" fmla="*/ 6812278 w 10657204"/>
              <a:gd name="connsiteY99" fmla="*/ 7510463 h 12189617"/>
              <a:gd name="connsiteX100" fmla="*/ 6878953 w 10657204"/>
              <a:gd name="connsiteY100" fmla="*/ 8305799 h 12189617"/>
              <a:gd name="connsiteX101" fmla="*/ 6878953 w 10657204"/>
              <a:gd name="connsiteY101" fmla="*/ 8305800 h 12189617"/>
              <a:gd name="connsiteX102" fmla="*/ 6866154 w 10657204"/>
              <a:gd name="connsiteY102" fmla="*/ 8579642 h 12189617"/>
              <a:gd name="connsiteX103" fmla="*/ 6847997 w 10657204"/>
              <a:gd name="connsiteY103" fmla="*/ 8853486 h 12189617"/>
              <a:gd name="connsiteX104" fmla="*/ 6755128 w 10657204"/>
              <a:gd name="connsiteY104" fmla="*/ 9439274 h 12189617"/>
              <a:gd name="connsiteX105" fmla="*/ 6609872 w 10657204"/>
              <a:gd name="connsiteY105" fmla="*/ 10315574 h 12189617"/>
              <a:gd name="connsiteX106" fmla="*/ 6574153 w 10657204"/>
              <a:gd name="connsiteY106" fmla="*/ 10534649 h 12189617"/>
              <a:gd name="connsiteX107" fmla="*/ 6471759 w 10657204"/>
              <a:gd name="connsiteY107" fmla="*/ 11048999 h 12189617"/>
              <a:gd name="connsiteX108" fmla="*/ 6369366 w 10657204"/>
              <a:gd name="connsiteY108" fmla="*/ 11522868 h 12189617"/>
              <a:gd name="connsiteX109" fmla="*/ 6238397 w 10657204"/>
              <a:gd name="connsiteY109" fmla="*/ 12015786 h 12189617"/>
              <a:gd name="connsiteX110" fmla="*/ 6188390 w 10657204"/>
              <a:gd name="connsiteY110" fmla="*/ 12189617 h 12189617"/>
              <a:gd name="connsiteX111" fmla="*/ 6102666 w 10657204"/>
              <a:gd name="connsiteY111" fmla="*/ 12168187 h 12189617"/>
              <a:gd name="connsiteX112" fmla="*/ 6426515 w 10657204"/>
              <a:gd name="connsiteY112" fmla="*/ 10791824 h 12189617"/>
              <a:gd name="connsiteX113" fmla="*/ 6574153 w 10657204"/>
              <a:gd name="connsiteY113" fmla="*/ 9858374 h 12189617"/>
              <a:gd name="connsiteX114" fmla="*/ 6736078 w 10657204"/>
              <a:gd name="connsiteY114" fmla="*/ 8705849 h 12189617"/>
              <a:gd name="connsiteX115" fmla="*/ 6750664 w 10657204"/>
              <a:gd name="connsiteY115" fmla="*/ 8502253 h 12189617"/>
              <a:gd name="connsiteX116" fmla="*/ 6759805 w 10657204"/>
              <a:gd name="connsiteY116" fmla="*/ 8300563 h 12189617"/>
              <a:gd name="connsiteX117" fmla="*/ 6574066 w 10657204"/>
              <a:gd name="connsiteY117" fmla="*/ 8292398 h 12189617"/>
              <a:gd name="connsiteX118" fmla="*/ 6478904 w 10657204"/>
              <a:gd name="connsiteY118" fmla="*/ 9248774 h 12189617"/>
              <a:gd name="connsiteX119" fmla="*/ 6381272 w 10657204"/>
              <a:gd name="connsiteY119" fmla="*/ 10132218 h 12189617"/>
              <a:gd name="connsiteX120" fmla="*/ 6252684 w 10657204"/>
              <a:gd name="connsiteY120" fmla="*/ 10801349 h 12189617"/>
              <a:gd name="connsiteX121" fmla="*/ 5945504 w 10657204"/>
              <a:gd name="connsiteY121" fmla="*/ 12030074 h 12189617"/>
              <a:gd name="connsiteX122" fmla="*/ 5890736 w 10657204"/>
              <a:gd name="connsiteY122" fmla="*/ 12103894 h 12189617"/>
              <a:gd name="connsiteX123" fmla="*/ 5821680 w 10657204"/>
              <a:gd name="connsiteY123" fmla="*/ 12144374 h 12189617"/>
              <a:gd name="connsiteX124" fmla="*/ 5745479 w 10657204"/>
              <a:gd name="connsiteY124" fmla="*/ 12115799 h 12189617"/>
              <a:gd name="connsiteX125" fmla="*/ 5759766 w 10657204"/>
              <a:gd name="connsiteY125" fmla="*/ 12046742 h 12189617"/>
              <a:gd name="connsiteX126" fmla="*/ 5840729 w 10657204"/>
              <a:gd name="connsiteY126" fmla="*/ 12068174 h 12189617"/>
              <a:gd name="connsiteX127" fmla="*/ 5935979 w 10657204"/>
              <a:gd name="connsiteY127" fmla="*/ 11753849 h 12189617"/>
              <a:gd name="connsiteX128" fmla="*/ 6297929 w 10657204"/>
              <a:gd name="connsiteY128" fmla="*/ 10048874 h 12189617"/>
              <a:gd name="connsiteX129" fmla="*/ 6402704 w 10657204"/>
              <a:gd name="connsiteY129" fmla="*/ 9001124 h 12189617"/>
              <a:gd name="connsiteX130" fmla="*/ 6445566 w 10657204"/>
              <a:gd name="connsiteY130" fmla="*/ 8286749 h 12189617"/>
              <a:gd name="connsiteX131" fmla="*/ 6421753 w 10657204"/>
              <a:gd name="connsiteY131" fmla="*/ 7700963 h 12189617"/>
              <a:gd name="connsiteX132" fmla="*/ 6240778 w 10657204"/>
              <a:gd name="connsiteY132" fmla="*/ 7048500 h 12189617"/>
              <a:gd name="connsiteX133" fmla="*/ 6133622 w 10657204"/>
              <a:gd name="connsiteY133" fmla="*/ 6843713 h 12189617"/>
              <a:gd name="connsiteX134" fmla="*/ 5926453 w 10657204"/>
              <a:gd name="connsiteY134" fmla="*/ 6800850 h 12189617"/>
              <a:gd name="connsiteX135" fmla="*/ 5857397 w 10657204"/>
              <a:gd name="connsiteY135" fmla="*/ 6827044 h 12189617"/>
              <a:gd name="connsiteX136" fmla="*/ 5674041 w 10657204"/>
              <a:gd name="connsiteY136" fmla="*/ 6443663 h 12189617"/>
              <a:gd name="connsiteX137" fmla="*/ 5821678 w 10657204"/>
              <a:gd name="connsiteY137" fmla="*/ 6372225 h 12189617"/>
              <a:gd name="connsiteX138" fmla="*/ 5921691 w 10657204"/>
              <a:gd name="connsiteY138" fmla="*/ 6291263 h 12189617"/>
              <a:gd name="connsiteX139" fmla="*/ 5893115 w 10657204"/>
              <a:gd name="connsiteY139" fmla="*/ 6129338 h 12189617"/>
              <a:gd name="connsiteX140" fmla="*/ 5528784 w 10657204"/>
              <a:gd name="connsiteY140" fmla="*/ 4714875 h 12189617"/>
              <a:gd name="connsiteX141" fmla="*/ 5530912 w 10657204"/>
              <a:gd name="connsiteY141" fmla="*/ 4714194 h 12189617"/>
              <a:gd name="connsiteX142" fmla="*/ 5445442 w 10657204"/>
              <a:gd name="connsiteY142" fmla="*/ 4486275 h 12189617"/>
              <a:gd name="connsiteX143" fmla="*/ 5178742 w 10657204"/>
              <a:gd name="connsiteY143" fmla="*/ 3705226 h 12189617"/>
              <a:gd name="connsiteX144" fmla="*/ 4745354 w 10657204"/>
              <a:gd name="connsiteY144" fmla="*/ 2281239 h 12189617"/>
              <a:gd name="connsiteX145" fmla="*/ 4497904 w 10657204"/>
              <a:gd name="connsiteY145" fmla="*/ 1253368 h 12189617"/>
              <a:gd name="connsiteX146" fmla="*/ 4495799 w 10657204"/>
              <a:gd name="connsiteY146" fmla="*/ 1253490 h 12189617"/>
              <a:gd name="connsiteX147" fmla="*/ 4304823 w 10657204"/>
              <a:gd name="connsiteY147" fmla="*/ 1019176 h 12189617"/>
              <a:gd name="connsiteX148" fmla="*/ 4053839 w 10657204"/>
              <a:gd name="connsiteY148" fmla="*/ 910590 h 12189617"/>
              <a:gd name="connsiteX149" fmla="*/ 3558539 w 10657204"/>
              <a:gd name="connsiteY149" fmla="*/ 941070 h 12189617"/>
              <a:gd name="connsiteX150" fmla="*/ 3086099 w 10657204"/>
              <a:gd name="connsiteY150" fmla="*/ 971550 h 12189617"/>
              <a:gd name="connsiteX151" fmla="*/ 2514601 w 10657204"/>
              <a:gd name="connsiteY151" fmla="*/ 1032510 h 12189617"/>
              <a:gd name="connsiteX152" fmla="*/ 1165860 w 10657204"/>
              <a:gd name="connsiteY152" fmla="*/ 1192530 h 12189617"/>
              <a:gd name="connsiteX153" fmla="*/ 53340 w 10657204"/>
              <a:gd name="connsiteY153" fmla="*/ 1360170 h 12189617"/>
              <a:gd name="connsiteX154" fmla="*/ 0 w 10657204"/>
              <a:gd name="connsiteY154" fmla="*/ 880110 h 12189617"/>
              <a:gd name="connsiteX155" fmla="*/ 3764279 w 10657204"/>
              <a:gd name="connsiteY155" fmla="*/ 598170 h 12189617"/>
              <a:gd name="connsiteX156" fmla="*/ 3749993 w 10657204"/>
              <a:gd name="connsiteY156" fmla="*/ 482442 h 12189617"/>
              <a:gd name="connsiteX157" fmla="*/ 3888103 w 10657204"/>
              <a:gd name="connsiteY157" fmla="*/ 454342 h 12189617"/>
              <a:gd name="connsiteX158" fmla="*/ 4048600 w 10657204"/>
              <a:gd name="connsiteY158" fmla="*/ 380524 h 12189617"/>
              <a:gd name="connsiteX159" fmla="*/ 4135277 w 10657204"/>
              <a:gd name="connsiteY159" fmla="*/ 264320 h 12189617"/>
              <a:gd name="connsiteX160" fmla="*/ 4157185 w 10657204"/>
              <a:gd name="connsiteY160" fmla="*/ 88107 h 12189617"/>
              <a:gd name="connsiteX161" fmla="*/ 4540090 w 10657204"/>
              <a:gd name="connsiteY161" fmla="*/ 14764 h 12189617"/>
              <a:gd name="connsiteX162" fmla="*/ 4637246 w 10657204"/>
              <a:gd name="connsiteY162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36095 w 10657204"/>
              <a:gd name="connsiteY19" fmla="*/ 1958021 h 12189617"/>
              <a:gd name="connsiteX20" fmla="*/ 9212580 w 10657204"/>
              <a:gd name="connsiteY20" fmla="*/ 1847851 h 12189617"/>
              <a:gd name="connsiteX21" fmla="*/ 9269730 w 10657204"/>
              <a:gd name="connsiteY21" fmla="*/ 1752601 h 12189617"/>
              <a:gd name="connsiteX22" fmla="*/ 9198293 w 10657204"/>
              <a:gd name="connsiteY22" fmla="*/ 557214 h 12189617"/>
              <a:gd name="connsiteX23" fmla="*/ 4637246 w 10657204"/>
              <a:gd name="connsiteY23" fmla="*/ 0 h 12189617"/>
              <a:gd name="connsiteX24" fmla="*/ 4710429 w 10657204"/>
              <a:gd name="connsiteY24" fmla="*/ 253365 h 12189617"/>
              <a:gd name="connsiteX25" fmla="*/ 4777104 w 10657204"/>
              <a:gd name="connsiteY25" fmla="*/ 337185 h 12189617"/>
              <a:gd name="connsiteX26" fmla="*/ 4848383 w 10657204"/>
              <a:gd name="connsiteY26" fmla="*/ 392430 h 12189617"/>
              <a:gd name="connsiteX27" fmla="*/ 4963000 w 10657204"/>
              <a:gd name="connsiteY27" fmla="*/ 409099 h 12189617"/>
              <a:gd name="connsiteX28" fmla="*/ 5161279 w 10657204"/>
              <a:gd name="connsiteY28" fmla="*/ 390526 h 12189617"/>
              <a:gd name="connsiteX29" fmla="*/ 5164454 w 10657204"/>
              <a:gd name="connsiteY29" fmla="*/ 495301 h 12189617"/>
              <a:gd name="connsiteX30" fmla="*/ 5349239 w 10657204"/>
              <a:gd name="connsiteY30" fmla="*/ 483870 h 12189617"/>
              <a:gd name="connsiteX31" fmla="*/ 5375231 w 10657204"/>
              <a:gd name="connsiteY31" fmla="*/ 676208 h 12189617"/>
              <a:gd name="connsiteX32" fmla="*/ 9207818 w 10657204"/>
              <a:gd name="connsiteY32" fmla="*/ 464345 h 12189617"/>
              <a:gd name="connsiteX33" fmla="*/ 9279254 w 10657204"/>
              <a:gd name="connsiteY33" fmla="*/ 488157 h 12189617"/>
              <a:gd name="connsiteX34" fmla="*/ 9314974 w 10657204"/>
              <a:gd name="connsiteY34" fmla="*/ 559595 h 12189617"/>
              <a:gd name="connsiteX35" fmla="*/ 9374505 w 10657204"/>
              <a:gd name="connsiteY35" fmla="*/ 1850232 h 12189617"/>
              <a:gd name="connsiteX36" fmla="*/ 9353967 w 10657204"/>
              <a:gd name="connsiteY36" fmla="*/ 1891011 h 12189617"/>
              <a:gd name="connsiteX37" fmla="*/ 9320707 w 10657204"/>
              <a:gd name="connsiteY37" fmla="*/ 1929679 h 12189617"/>
              <a:gd name="connsiteX38" fmla="*/ 9336404 w 10657204"/>
              <a:gd name="connsiteY38" fmla="*/ 1924052 h 12189617"/>
              <a:gd name="connsiteX39" fmla="*/ 9374504 w 10657204"/>
              <a:gd name="connsiteY39" fmla="*/ 1864521 h 12189617"/>
              <a:gd name="connsiteX40" fmla="*/ 9379267 w 10657204"/>
              <a:gd name="connsiteY40" fmla="*/ 1795465 h 12189617"/>
              <a:gd name="connsiteX41" fmla="*/ 9800051 w 10657204"/>
              <a:gd name="connsiteY41" fmla="*/ 1766937 h 12189617"/>
              <a:gd name="connsiteX42" fmla="*/ 9799954 w 10657204"/>
              <a:gd name="connsiteY42" fmla="*/ 1765301 h 12189617"/>
              <a:gd name="connsiteX43" fmla="*/ 9974579 w 10657204"/>
              <a:gd name="connsiteY43" fmla="*/ 1758951 h 12189617"/>
              <a:gd name="connsiteX44" fmla="*/ 10034904 w 10657204"/>
              <a:gd name="connsiteY44" fmla="*/ 2886076 h 12189617"/>
              <a:gd name="connsiteX45" fmla="*/ 9907904 w 10657204"/>
              <a:gd name="connsiteY45" fmla="*/ 2914651 h 12189617"/>
              <a:gd name="connsiteX46" fmla="*/ 9980929 w 10657204"/>
              <a:gd name="connsiteY46" fmla="*/ 3438526 h 12189617"/>
              <a:gd name="connsiteX47" fmla="*/ 10022204 w 10657204"/>
              <a:gd name="connsiteY47" fmla="*/ 3495676 h 12189617"/>
              <a:gd name="connsiteX48" fmla="*/ 10117454 w 10657204"/>
              <a:gd name="connsiteY48" fmla="*/ 3508376 h 12189617"/>
              <a:gd name="connsiteX49" fmla="*/ 10646885 w 10657204"/>
              <a:gd name="connsiteY49" fmla="*/ 3481388 h 12189617"/>
              <a:gd name="connsiteX50" fmla="*/ 10657204 w 10657204"/>
              <a:gd name="connsiteY50" fmla="*/ 3686176 h 12189617"/>
              <a:gd name="connsiteX51" fmla="*/ 10193654 w 10657204"/>
              <a:gd name="connsiteY51" fmla="*/ 3705226 h 12189617"/>
              <a:gd name="connsiteX52" fmla="*/ 10142854 w 10657204"/>
              <a:gd name="connsiteY52" fmla="*/ 3717926 h 12189617"/>
              <a:gd name="connsiteX53" fmla="*/ 10120629 w 10657204"/>
              <a:gd name="connsiteY53" fmla="*/ 3762376 h 12189617"/>
              <a:gd name="connsiteX54" fmla="*/ 10117454 w 10657204"/>
              <a:gd name="connsiteY54" fmla="*/ 3876676 h 12189617"/>
              <a:gd name="connsiteX55" fmla="*/ 10023791 w 10657204"/>
              <a:gd name="connsiteY55" fmla="*/ 3879057 h 12189617"/>
              <a:gd name="connsiteX56" fmla="*/ 10033316 w 10657204"/>
              <a:gd name="connsiteY56" fmla="*/ 4024313 h 12189617"/>
              <a:gd name="connsiteX57" fmla="*/ 9695179 w 10657204"/>
              <a:gd name="connsiteY57" fmla="*/ 4019551 h 12189617"/>
              <a:gd name="connsiteX58" fmla="*/ 9633266 w 10657204"/>
              <a:gd name="connsiteY58" fmla="*/ 3531395 h 12189617"/>
              <a:gd name="connsiteX59" fmla="*/ 9499916 w 10657204"/>
              <a:gd name="connsiteY59" fmla="*/ 3422651 h 12189617"/>
              <a:gd name="connsiteX60" fmla="*/ 9485629 w 10657204"/>
              <a:gd name="connsiteY60" fmla="*/ 3309939 h 12189617"/>
              <a:gd name="connsiteX61" fmla="*/ 9557066 w 10657204"/>
              <a:gd name="connsiteY61" fmla="*/ 3298032 h 12189617"/>
              <a:gd name="connsiteX62" fmla="*/ 9608661 w 10657204"/>
              <a:gd name="connsiteY62" fmla="*/ 3285332 h 12189617"/>
              <a:gd name="connsiteX63" fmla="*/ 9569766 w 10657204"/>
              <a:gd name="connsiteY63" fmla="*/ 2974976 h 12189617"/>
              <a:gd name="connsiteX64" fmla="*/ 9482454 w 10657204"/>
              <a:gd name="connsiteY64" fmla="*/ 2428876 h 12189617"/>
              <a:gd name="connsiteX65" fmla="*/ 9337198 w 10657204"/>
              <a:gd name="connsiteY65" fmla="*/ 2449513 h 12189617"/>
              <a:gd name="connsiteX66" fmla="*/ 9317354 w 10657204"/>
              <a:gd name="connsiteY66" fmla="*/ 2311401 h 12189617"/>
              <a:gd name="connsiteX67" fmla="*/ 9212579 w 10657204"/>
              <a:gd name="connsiteY67" fmla="*/ 2305051 h 12189617"/>
              <a:gd name="connsiteX68" fmla="*/ 9212579 w 10657204"/>
              <a:gd name="connsiteY68" fmla="*/ 2302827 h 12189617"/>
              <a:gd name="connsiteX69" fmla="*/ 5511880 w 10657204"/>
              <a:gd name="connsiteY69" fmla="*/ 2423966 h 12189617"/>
              <a:gd name="connsiteX70" fmla="*/ 5512117 w 10657204"/>
              <a:gd name="connsiteY70" fmla="*/ 2428876 h 12189617"/>
              <a:gd name="connsiteX71" fmla="*/ 5412105 w 10657204"/>
              <a:gd name="connsiteY71" fmla="*/ 2428875 h 12189617"/>
              <a:gd name="connsiteX72" fmla="*/ 5288279 w 10657204"/>
              <a:gd name="connsiteY72" fmla="*/ 2524126 h 12189617"/>
              <a:gd name="connsiteX73" fmla="*/ 5288279 w 10657204"/>
              <a:gd name="connsiteY73" fmla="*/ 2743201 h 12189617"/>
              <a:gd name="connsiteX74" fmla="*/ 5950267 w 10657204"/>
              <a:gd name="connsiteY74" fmla="*/ 4581526 h 12189617"/>
              <a:gd name="connsiteX75" fmla="*/ 5945910 w 10657204"/>
              <a:gd name="connsiteY75" fmla="*/ 4582912 h 12189617"/>
              <a:gd name="connsiteX76" fmla="*/ 6364603 w 10657204"/>
              <a:gd name="connsiteY76" fmla="*/ 6015039 h 12189617"/>
              <a:gd name="connsiteX77" fmla="*/ 6731316 w 10657204"/>
              <a:gd name="connsiteY77" fmla="*/ 6357939 h 12189617"/>
              <a:gd name="connsiteX78" fmla="*/ 7155179 w 10657204"/>
              <a:gd name="connsiteY78" fmla="*/ 6522244 h 12189617"/>
              <a:gd name="connsiteX79" fmla="*/ 7386160 w 10657204"/>
              <a:gd name="connsiteY79" fmla="*/ 6555582 h 12189617"/>
              <a:gd name="connsiteX80" fmla="*/ 7616926 w 10657204"/>
              <a:gd name="connsiteY80" fmla="*/ 6581751 h 12189617"/>
              <a:gd name="connsiteX81" fmla="*/ 7617141 w 10657204"/>
              <a:gd name="connsiteY81" fmla="*/ 6577013 h 12189617"/>
              <a:gd name="connsiteX82" fmla="*/ 8131491 w 10657204"/>
              <a:gd name="connsiteY82" fmla="*/ 6672263 h 12189617"/>
              <a:gd name="connsiteX83" fmla="*/ 8707753 w 10657204"/>
              <a:gd name="connsiteY83" fmla="*/ 6715125 h 12189617"/>
              <a:gd name="connsiteX84" fmla="*/ 9450703 w 10657204"/>
              <a:gd name="connsiteY84" fmla="*/ 6686550 h 12189617"/>
              <a:gd name="connsiteX85" fmla="*/ 9831703 w 10657204"/>
              <a:gd name="connsiteY85" fmla="*/ 6696075 h 12189617"/>
              <a:gd name="connsiteX86" fmla="*/ 9826941 w 10657204"/>
              <a:gd name="connsiteY86" fmla="*/ 6596063 h 12189617"/>
              <a:gd name="connsiteX87" fmla="*/ 10169841 w 10657204"/>
              <a:gd name="connsiteY87" fmla="*/ 6586538 h 12189617"/>
              <a:gd name="connsiteX88" fmla="*/ 10226991 w 10657204"/>
              <a:gd name="connsiteY88" fmla="*/ 7448550 h 12189617"/>
              <a:gd name="connsiteX89" fmla="*/ 9912666 w 10657204"/>
              <a:gd name="connsiteY89" fmla="*/ 7358063 h 12189617"/>
              <a:gd name="connsiteX90" fmla="*/ 9669778 w 10657204"/>
              <a:gd name="connsiteY90" fmla="*/ 7705725 h 12189617"/>
              <a:gd name="connsiteX91" fmla="*/ 9503091 w 10657204"/>
              <a:gd name="connsiteY91" fmla="*/ 7543800 h 12189617"/>
              <a:gd name="connsiteX92" fmla="*/ 9184003 w 10657204"/>
              <a:gd name="connsiteY92" fmla="*/ 7386638 h 12189617"/>
              <a:gd name="connsiteX93" fmla="*/ 8483916 w 10657204"/>
              <a:gd name="connsiteY93" fmla="*/ 7158038 h 12189617"/>
              <a:gd name="connsiteX94" fmla="*/ 7598306 w 10657204"/>
              <a:gd name="connsiteY94" fmla="*/ 6996153 h 12189617"/>
              <a:gd name="connsiteX95" fmla="*/ 7598091 w 10657204"/>
              <a:gd name="connsiteY95" fmla="*/ 7000875 h 12189617"/>
              <a:gd name="connsiteX96" fmla="*/ 7302816 w 10657204"/>
              <a:gd name="connsiteY96" fmla="*/ 6981825 h 12189617"/>
              <a:gd name="connsiteX97" fmla="*/ 6931341 w 10657204"/>
              <a:gd name="connsiteY97" fmla="*/ 7062788 h 12189617"/>
              <a:gd name="connsiteX98" fmla="*/ 6812278 w 10657204"/>
              <a:gd name="connsiteY98" fmla="*/ 7510463 h 12189617"/>
              <a:gd name="connsiteX99" fmla="*/ 6878953 w 10657204"/>
              <a:gd name="connsiteY99" fmla="*/ 8305799 h 12189617"/>
              <a:gd name="connsiteX100" fmla="*/ 6878953 w 10657204"/>
              <a:gd name="connsiteY100" fmla="*/ 8305800 h 12189617"/>
              <a:gd name="connsiteX101" fmla="*/ 6866154 w 10657204"/>
              <a:gd name="connsiteY101" fmla="*/ 8579642 h 12189617"/>
              <a:gd name="connsiteX102" fmla="*/ 6847997 w 10657204"/>
              <a:gd name="connsiteY102" fmla="*/ 8853486 h 12189617"/>
              <a:gd name="connsiteX103" fmla="*/ 6755128 w 10657204"/>
              <a:gd name="connsiteY103" fmla="*/ 9439274 h 12189617"/>
              <a:gd name="connsiteX104" fmla="*/ 6609872 w 10657204"/>
              <a:gd name="connsiteY104" fmla="*/ 10315574 h 12189617"/>
              <a:gd name="connsiteX105" fmla="*/ 6574153 w 10657204"/>
              <a:gd name="connsiteY105" fmla="*/ 10534649 h 12189617"/>
              <a:gd name="connsiteX106" fmla="*/ 6471759 w 10657204"/>
              <a:gd name="connsiteY106" fmla="*/ 11048999 h 12189617"/>
              <a:gd name="connsiteX107" fmla="*/ 6369366 w 10657204"/>
              <a:gd name="connsiteY107" fmla="*/ 11522868 h 12189617"/>
              <a:gd name="connsiteX108" fmla="*/ 6238397 w 10657204"/>
              <a:gd name="connsiteY108" fmla="*/ 12015786 h 12189617"/>
              <a:gd name="connsiteX109" fmla="*/ 6188390 w 10657204"/>
              <a:gd name="connsiteY109" fmla="*/ 12189617 h 12189617"/>
              <a:gd name="connsiteX110" fmla="*/ 6102666 w 10657204"/>
              <a:gd name="connsiteY110" fmla="*/ 12168187 h 12189617"/>
              <a:gd name="connsiteX111" fmla="*/ 6426515 w 10657204"/>
              <a:gd name="connsiteY111" fmla="*/ 10791824 h 12189617"/>
              <a:gd name="connsiteX112" fmla="*/ 6574153 w 10657204"/>
              <a:gd name="connsiteY112" fmla="*/ 9858374 h 12189617"/>
              <a:gd name="connsiteX113" fmla="*/ 6736078 w 10657204"/>
              <a:gd name="connsiteY113" fmla="*/ 8705849 h 12189617"/>
              <a:gd name="connsiteX114" fmla="*/ 6750664 w 10657204"/>
              <a:gd name="connsiteY114" fmla="*/ 8502253 h 12189617"/>
              <a:gd name="connsiteX115" fmla="*/ 6759805 w 10657204"/>
              <a:gd name="connsiteY115" fmla="*/ 8300563 h 12189617"/>
              <a:gd name="connsiteX116" fmla="*/ 6574066 w 10657204"/>
              <a:gd name="connsiteY116" fmla="*/ 8292398 h 12189617"/>
              <a:gd name="connsiteX117" fmla="*/ 6478904 w 10657204"/>
              <a:gd name="connsiteY117" fmla="*/ 9248774 h 12189617"/>
              <a:gd name="connsiteX118" fmla="*/ 6381272 w 10657204"/>
              <a:gd name="connsiteY118" fmla="*/ 10132218 h 12189617"/>
              <a:gd name="connsiteX119" fmla="*/ 6252684 w 10657204"/>
              <a:gd name="connsiteY119" fmla="*/ 10801349 h 12189617"/>
              <a:gd name="connsiteX120" fmla="*/ 5945504 w 10657204"/>
              <a:gd name="connsiteY120" fmla="*/ 12030074 h 12189617"/>
              <a:gd name="connsiteX121" fmla="*/ 5890736 w 10657204"/>
              <a:gd name="connsiteY121" fmla="*/ 12103894 h 12189617"/>
              <a:gd name="connsiteX122" fmla="*/ 5821680 w 10657204"/>
              <a:gd name="connsiteY122" fmla="*/ 12144374 h 12189617"/>
              <a:gd name="connsiteX123" fmla="*/ 5745479 w 10657204"/>
              <a:gd name="connsiteY123" fmla="*/ 12115799 h 12189617"/>
              <a:gd name="connsiteX124" fmla="*/ 5759766 w 10657204"/>
              <a:gd name="connsiteY124" fmla="*/ 12046742 h 12189617"/>
              <a:gd name="connsiteX125" fmla="*/ 5840729 w 10657204"/>
              <a:gd name="connsiteY125" fmla="*/ 12068174 h 12189617"/>
              <a:gd name="connsiteX126" fmla="*/ 5935979 w 10657204"/>
              <a:gd name="connsiteY126" fmla="*/ 11753849 h 12189617"/>
              <a:gd name="connsiteX127" fmla="*/ 6297929 w 10657204"/>
              <a:gd name="connsiteY127" fmla="*/ 10048874 h 12189617"/>
              <a:gd name="connsiteX128" fmla="*/ 6402704 w 10657204"/>
              <a:gd name="connsiteY128" fmla="*/ 9001124 h 12189617"/>
              <a:gd name="connsiteX129" fmla="*/ 6445566 w 10657204"/>
              <a:gd name="connsiteY129" fmla="*/ 8286749 h 12189617"/>
              <a:gd name="connsiteX130" fmla="*/ 6421753 w 10657204"/>
              <a:gd name="connsiteY130" fmla="*/ 7700963 h 12189617"/>
              <a:gd name="connsiteX131" fmla="*/ 6240778 w 10657204"/>
              <a:gd name="connsiteY131" fmla="*/ 7048500 h 12189617"/>
              <a:gd name="connsiteX132" fmla="*/ 6133622 w 10657204"/>
              <a:gd name="connsiteY132" fmla="*/ 6843713 h 12189617"/>
              <a:gd name="connsiteX133" fmla="*/ 5926453 w 10657204"/>
              <a:gd name="connsiteY133" fmla="*/ 6800850 h 12189617"/>
              <a:gd name="connsiteX134" fmla="*/ 5857397 w 10657204"/>
              <a:gd name="connsiteY134" fmla="*/ 6827044 h 12189617"/>
              <a:gd name="connsiteX135" fmla="*/ 5674041 w 10657204"/>
              <a:gd name="connsiteY135" fmla="*/ 6443663 h 12189617"/>
              <a:gd name="connsiteX136" fmla="*/ 5821678 w 10657204"/>
              <a:gd name="connsiteY136" fmla="*/ 6372225 h 12189617"/>
              <a:gd name="connsiteX137" fmla="*/ 5921691 w 10657204"/>
              <a:gd name="connsiteY137" fmla="*/ 6291263 h 12189617"/>
              <a:gd name="connsiteX138" fmla="*/ 5893115 w 10657204"/>
              <a:gd name="connsiteY138" fmla="*/ 6129338 h 12189617"/>
              <a:gd name="connsiteX139" fmla="*/ 5528784 w 10657204"/>
              <a:gd name="connsiteY139" fmla="*/ 4714875 h 12189617"/>
              <a:gd name="connsiteX140" fmla="*/ 5530912 w 10657204"/>
              <a:gd name="connsiteY140" fmla="*/ 4714194 h 12189617"/>
              <a:gd name="connsiteX141" fmla="*/ 5445442 w 10657204"/>
              <a:gd name="connsiteY141" fmla="*/ 4486275 h 12189617"/>
              <a:gd name="connsiteX142" fmla="*/ 5178742 w 10657204"/>
              <a:gd name="connsiteY142" fmla="*/ 3705226 h 12189617"/>
              <a:gd name="connsiteX143" fmla="*/ 4745354 w 10657204"/>
              <a:gd name="connsiteY143" fmla="*/ 2281239 h 12189617"/>
              <a:gd name="connsiteX144" fmla="*/ 4497904 w 10657204"/>
              <a:gd name="connsiteY144" fmla="*/ 1253368 h 12189617"/>
              <a:gd name="connsiteX145" fmla="*/ 4495799 w 10657204"/>
              <a:gd name="connsiteY145" fmla="*/ 1253490 h 12189617"/>
              <a:gd name="connsiteX146" fmla="*/ 4304823 w 10657204"/>
              <a:gd name="connsiteY146" fmla="*/ 1019176 h 12189617"/>
              <a:gd name="connsiteX147" fmla="*/ 4053839 w 10657204"/>
              <a:gd name="connsiteY147" fmla="*/ 910590 h 12189617"/>
              <a:gd name="connsiteX148" fmla="*/ 3558539 w 10657204"/>
              <a:gd name="connsiteY148" fmla="*/ 941070 h 12189617"/>
              <a:gd name="connsiteX149" fmla="*/ 3086099 w 10657204"/>
              <a:gd name="connsiteY149" fmla="*/ 971550 h 12189617"/>
              <a:gd name="connsiteX150" fmla="*/ 2514601 w 10657204"/>
              <a:gd name="connsiteY150" fmla="*/ 1032510 h 12189617"/>
              <a:gd name="connsiteX151" fmla="*/ 1165860 w 10657204"/>
              <a:gd name="connsiteY151" fmla="*/ 1192530 h 12189617"/>
              <a:gd name="connsiteX152" fmla="*/ 53340 w 10657204"/>
              <a:gd name="connsiteY152" fmla="*/ 1360170 h 12189617"/>
              <a:gd name="connsiteX153" fmla="*/ 0 w 10657204"/>
              <a:gd name="connsiteY153" fmla="*/ 880110 h 12189617"/>
              <a:gd name="connsiteX154" fmla="*/ 3764279 w 10657204"/>
              <a:gd name="connsiteY154" fmla="*/ 598170 h 12189617"/>
              <a:gd name="connsiteX155" fmla="*/ 3749993 w 10657204"/>
              <a:gd name="connsiteY155" fmla="*/ 482442 h 12189617"/>
              <a:gd name="connsiteX156" fmla="*/ 3888103 w 10657204"/>
              <a:gd name="connsiteY156" fmla="*/ 454342 h 12189617"/>
              <a:gd name="connsiteX157" fmla="*/ 4048600 w 10657204"/>
              <a:gd name="connsiteY157" fmla="*/ 380524 h 12189617"/>
              <a:gd name="connsiteX158" fmla="*/ 4135277 w 10657204"/>
              <a:gd name="connsiteY158" fmla="*/ 264320 h 12189617"/>
              <a:gd name="connsiteX159" fmla="*/ 4157185 w 10657204"/>
              <a:gd name="connsiteY159" fmla="*/ 88107 h 12189617"/>
              <a:gd name="connsiteX160" fmla="*/ 4540090 w 10657204"/>
              <a:gd name="connsiteY160" fmla="*/ 14764 h 12189617"/>
              <a:gd name="connsiteX161" fmla="*/ 4637246 w 10657204"/>
              <a:gd name="connsiteY161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12580 w 10657204"/>
              <a:gd name="connsiteY19" fmla="*/ 1847851 h 12189617"/>
              <a:gd name="connsiteX20" fmla="*/ 9269730 w 10657204"/>
              <a:gd name="connsiteY20" fmla="*/ 1752601 h 12189617"/>
              <a:gd name="connsiteX21" fmla="*/ 9198293 w 10657204"/>
              <a:gd name="connsiteY21" fmla="*/ 557214 h 12189617"/>
              <a:gd name="connsiteX22" fmla="*/ 4637246 w 10657204"/>
              <a:gd name="connsiteY22" fmla="*/ 0 h 12189617"/>
              <a:gd name="connsiteX23" fmla="*/ 4710429 w 10657204"/>
              <a:gd name="connsiteY23" fmla="*/ 253365 h 12189617"/>
              <a:gd name="connsiteX24" fmla="*/ 4777104 w 10657204"/>
              <a:gd name="connsiteY24" fmla="*/ 337185 h 12189617"/>
              <a:gd name="connsiteX25" fmla="*/ 4848383 w 10657204"/>
              <a:gd name="connsiteY25" fmla="*/ 392430 h 12189617"/>
              <a:gd name="connsiteX26" fmla="*/ 4963000 w 10657204"/>
              <a:gd name="connsiteY26" fmla="*/ 409099 h 12189617"/>
              <a:gd name="connsiteX27" fmla="*/ 5161279 w 10657204"/>
              <a:gd name="connsiteY27" fmla="*/ 390526 h 12189617"/>
              <a:gd name="connsiteX28" fmla="*/ 5164454 w 10657204"/>
              <a:gd name="connsiteY28" fmla="*/ 495301 h 12189617"/>
              <a:gd name="connsiteX29" fmla="*/ 5349239 w 10657204"/>
              <a:gd name="connsiteY29" fmla="*/ 483870 h 12189617"/>
              <a:gd name="connsiteX30" fmla="*/ 5375231 w 10657204"/>
              <a:gd name="connsiteY30" fmla="*/ 676208 h 12189617"/>
              <a:gd name="connsiteX31" fmla="*/ 9207818 w 10657204"/>
              <a:gd name="connsiteY31" fmla="*/ 464345 h 12189617"/>
              <a:gd name="connsiteX32" fmla="*/ 9279254 w 10657204"/>
              <a:gd name="connsiteY32" fmla="*/ 488157 h 12189617"/>
              <a:gd name="connsiteX33" fmla="*/ 9314974 w 10657204"/>
              <a:gd name="connsiteY33" fmla="*/ 559595 h 12189617"/>
              <a:gd name="connsiteX34" fmla="*/ 9374505 w 10657204"/>
              <a:gd name="connsiteY34" fmla="*/ 1850232 h 12189617"/>
              <a:gd name="connsiteX35" fmla="*/ 9353967 w 10657204"/>
              <a:gd name="connsiteY35" fmla="*/ 1891011 h 12189617"/>
              <a:gd name="connsiteX36" fmla="*/ 9320707 w 10657204"/>
              <a:gd name="connsiteY36" fmla="*/ 1929679 h 12189617"/>
              <a:gd name="connsiteX37" fmla="*/ 9336404 w 10657204"/>
              <a:gd name="connsiteY37" fmla="*/ 1924052 h 12189617"/>
              <a:gd name="connsiteX38" fmla="*/ 9374504 w 10657204"/>
              <a:gd name="connsiteY38" fmla="*/ 1864521 h 12189617"/>
              <a:gd name="connsiteX39" fmla="*/ 9379267 w 10657204"/>
              <a:gd name="connsiteY39" fmla="*/ 1795465 h 12189617"/>
              <a:gd name="connsiteX40" fmla="*/ 9800051 w 10657204"/>
              <a:gd name="connsiteY40" fmla="*/ 1766937 h 12189617"/>
              <a:gd name="connsiteX41" fmla="*/ 9799954 w 10657204"/>
              <a:gd name="connsiteY41" fmla="*/ 1765301 h 12189617"/>
              <a:gd name="connsiteX42" fmla="*/ 9974579 w 10657204"/>
              <a:gd name="connsiteY42" fmla="*/ 1758951 h 12189617"/>
              <a:gd name="connsiteX43" fmla="*/ 10034904 w 10657204"/>
              <a:gd name="connsiteY43" fmla="*/ 2886076 h 12189617"/>
              <a:gd name="connsiteX44" fmla="*/ 9907904 w 10657204"/>
              <a:gd name="connsiteY44" fmla="*/ 2914651 h 12189617"/>
              <a:gd name="connsiteX45" fmla="*/ 9980929 w 10657204"/>
              <a:gd name="connsiteY45" fmla="*/ 3438526 h 12189617"/>
              <a:gd name="connsiteX46" fmla="*/ 10022204 w 10657204"/>
              <a:gd name="connsiteY46" fmla="*/ 3495676 h 12189617"/>
              <a:gd name="connsiteX47" fmla="*/ 10117454 w 10657204"/>
              <a:gd name="connsiteY47" fmla="*/ 3508376 h 12189617"/>
              <a:gd name="connsiteX48" fmla="*/ 10646885 w 10657204"/>
              <a:gd name="connsiteY48" fmla="*/ 3481388 h 12189617"/>
              <a:gd name="connsiteX49" fmla="*/ 10657204 w 10657204"/>
              <a:gd name="connsiteY49" fmla="*/ 3686176 h 12189617"/>
              <a:gd name="connsiteX50" fmla="*/ 10193654 w 10657204"/>
              <a:gd name="connsiteY50" fmla="*/ 3705226 h 12189617"/>
              <a:gd name="connsiteX51" fmla="*/ 10142854 w 10657204"/>
              <a:gd name="connsiteY51" fmla="*/ 3717926 h 12189617"/>
              <a:gd name="connsiteX52" fmla="*/ 10120629 w 10657204"/>
              <a:gd name="connsiteY52" fmla="*/ 3762376 h 12189617"/>
              <a:gd name="connsiteX53" fmla="*/ 10117454 w 10657204"/>
              <a:gd name="connsiteY53" fmla="*/ 3876676 h 12189617"/>
              <a:gd name="connsiteX54" fmla="*/ 10023791 w 10657204"/>
              <a:gd name="connsiteY54" fmla="*/ 3879057 h 12189617"/>
              <a:gd name="connsiteX55" fmla="*/ 10033316 w 10657204"/>
              <a:gd name="connsiteY55" fmla="*/ 4024313 h 12189617"/>
              <a:gd name="connsiteX56" fmla="*/ 9695179 w 10657204"/>
              <a:gd name="connsiteY56" fmla="*/ 4019551 h 12189617"/>
              <a:gd name="connsiteX57" fmla="*/ 9633266 w 10657204"/>
              <a:gd name="connsiteY57" fmla="*/ 3531395 h 12189617"/>
              <a:gd name="connsiteX58" fmla="*/ 9499916 w 10657204"/>
              <a:gd name="connsiteY58" fmla="*/ 3422651 h 12189617"/>
              <a:gd name="connsiteX59" fmla="*/ 9485629 w 10657204"/>
              <a:gd name="connsiteY59" fmla="*/ 3309939 h 12189617"/>
              <a:gd name="connsiteX60" fmla="*/ 9557066 w 10657204"/>
              <a:gd name="connsiteY60" fmla="*/ 3298032 h 12189617"/>
              <a:gd name="connsiteX61" fmla="*/ 9608661 w 10657204"/>
              <a:gd name="connsiteY61" fmla="*/ 3285332 h 12189617"/>
              <a:gd name="connsiteX62" fmla="*/ 9569766 w 10657204"/>
              <a:gd name="connsiteY62" fmla="*/ 2974976 h 12189617"/>
              <a:gd name="connsiteX63" fmla="*/ 9482454 w 10657204"/>
              <a:gd name="connsiteY63" fmla="*/ 2428876 h 12189617"/>
              <a:gd name="connsiteX64" fmla="*/ 9337198 w 10657204"/>
              <a:gd name="connsiteY64" fmla="*/ 2449513 h 12189617"/>
              <a:gd name="connsiteX65" fmla="*/ 9317354 w 10657204"/>
              <a:gd name="connsiteY65" fmla="*/ 2311401 h 12189617"/>
              <a:gd name="connsiteX66" fmla="*/ 9212579 w 10657204"/>
              <a:gd name="connsiteY66" fmla="*/ 2305051 h 12189617"/>
              <a:gd name="connsiteX67" fmla="*/ 9212579 w 10657204"/>
              <a:gd name="connsiteY67" fmla="*/ 2302827 h 12189617"/>
              <a:gd name="connsiteX68" fmla="*/ 5511880 w 10657204"/>
              <a:gd name="connsiteY68" fmla="*/ 2423966 h 12189617"/>
              <a:gd name="connsiteX69" fmla="*/ 5512117 w 10657204"/>
              <a:gd name="connsiteY69" fmla="*/ 2428876 h 12189617"/>
              <a:gd name="connsiteX70" fmla="*/ 5412105 w 10657204"/>
              <a:gd name="connsiteY70" fmla="*/ 2428875 h 12189617"/>
              <a:gd name="connsiteX71" fmla="*/ 5288279 w 10657204"/>
              <a:gd name="connsiteY71" fmla="*/ 2524126 h 12189617"/>
              <a:gd name="connsiteX72" fmla="*/ 5288279 w 10657204"/>
              <a:gd name="connsiteY72" fmla="*/ 2743201 h 12189617"/>
              <a:gd name="connsiteX73" fmla="*/ 5950267 w 10657204"/>
              <a:gd name="connsiteY73" fmla="*/ 4581526 h 12189617"/>
              <a:gd name="connsiteX74" fmla="*/ 5945910 w 10657204"/>
              <a:gd name="connsiteY74" fmla="*/ 4582912 h 12189617"/>
              <a:gd name="connsiteX75" fmla="*/ 6364603 w 10657204"/>
              <a:gd name="connsiteY75" fmla="*/ 6015039 h 12189617"/>
              <a:gd name="connsiteX76" fmla="*/ 6731316 w 10657204"/>
              <a:gd name="connsiteY76" fmla="*/ 6357939 h 12189617"/>
              <a:gd name="connsiteX77" fmla="*/ 7155179 w 10657204"/>
              <a:gd name="connsiteY77" fmla="*/ 6522244 h 12189617"/>
              <a:gd name="connsiteX78" fmla="*/ 7386160 w 10657204"/>
              <a:gd name="connsiteY78" fmla="*/ 6555582 h 12189617"/>
              <a:gd name="connsiteX79" fmla="*/ 7616926 w 10657204"/>
              <a:gd name="connsiteY79" fmla="*/ 6581751 h 12189617"/>
              <a:gd name="connsiteX80" fmla="*/ 7617141 w 10657204"/>
              <a:gd name="connsiteY80" fmla="*/ 6577013 h 12189617"/>
              <a:gd name="connsiteX81" fmla="*/ 8131491 w 10657204"/>
              <a:gd name="connsiteY81" fmla="*/ 6672263 h 12189617"/>
              <a:gd name="connsiteX82" fmla="*/ 8707753 w 10657204"/>
              <a:gd name="connsiteY82" fmla="*/ 6715125 h 12189617"/>
              <a:gd name="connsiteX83" fmla="*/ 9450703 w 10657204"/>
              <a:gd name="connsiteY83" fmla="*/ 6686550 h 12189617"/>
              <a:gd name="connsiteX84" fmla="*/ 9831703 w 10657204"/>
              <a:gd name="connsiteY84" fmla="*/ 6696075 h 12189617"/>
              <a:gd name="connsiteX85" fmla="*/ 9826941 w 10657204"/>
              <a:gd name="connsiteY85" fmla="*/ 6596063 h 12189617"/>
              <a:gd name="connsiteX86" fmla="*/ 10169841 w 10657204"/>
              <a:gd name="connsiteY86" fmla="*/ 6586538 h 12189617"/>
              <a:gd name="connsiteX87" fmla="*/ 10226991 w 10657204"/>
              <a:gd name="connsiteY87" fmla="*/ 7448550 h 12189617"/>
              <a:gd name="connsiteX88" fmla="*/ 9912666 w 10657204"/>
              <a:gd name="connsiteY88" fmla="*/ 7358063 h 12189617"/>
              <a:gd name="connsiteX89" fmla="*/ 9669778 w 10657204"/>
              <a:gd name="connsiteY89" fmla="*/ 7705725 h 12189617"/>
              <a:gd name="connsiteX90" fmla="*/ 9503091 w 10657204"/>
              <a:gd name="connsiteY90" fmla="*/ 7543800 h 12189617"/>
              <a:gd name="connsiteX91" fmla="*/ 9184003 w 10657204"/>
              <a:gd name="connsiteY91" fmla="*/ 7386638 h 12189617"/>
              <a:gd name="connsiteX92" fmla="*/ 8483916 w 10657204"/>
              <a:gd name="connsiteY92" fmla="*/ 7158038 h 12189617"/>
              <a:gd name="connsiteX93" fmla="*/ 7598306 w 10657204"/>
              <a:gd name="connsiteY93" fmla="*/ 6996153 h 12189617"/>
              <a:gd name="connsiteX94" fmla="*/ 7598091 w 10657204"/>
              <a:gd name="connsiteY94" fmla="*/ 7000875 h 12189617"/>
              <a:gd name="connsiteX95" fmla="*/ 7302816 w 10657204"/>
              <a:gd name="connsiteY95" fmla="*/ 6981825 h 12189617"/>
              <a:gd name="connsiteX96" fmla="*/ 6931341 w 10657204"/>
              <a:gd name="connsiteY96" fmla="*/ 7062788 h 12189617"/>
              <a:gd name="connsiteX97" fmla="*/ 6812278 w 10657204"/>
              <a:gd name="connsiteY97" fmla="*/ 7510463 h 12189617"/>
              <a:gd name="connsiteX98" fmla="*/ 6878953 w 10657204"/>
              <a:gd name="connsiteY98" fmla="*/ 8305799 h 12189617"/>
              <a:gd name="connsiteX99" fmla="*/ 6878953 w 10657204"/>
              <a:gd name="connsiteY99" fmla="*/ 8305800 h 12189617"/>
              <a:gd name="connsiteX100" fmla="*/ 6866154 w 10657204"/>
              <a:gd name="connsiteY100" fmla="*/ 8579642 h 12189617"/>
              <a:gd name="connsiteX101" fmla="*/ 6847997 w 10657204"/>
              <a:gd name="connsiteY101" fmla="*/ 8853486 h 12189617"/>
              <a:gd name="connsiteX102" fmla="*/ 6755128 w 10657204"/>
              <a:gd name="connsiteY102" fmla="*/ 9439274 h 12189617"/>
              <a:gd name="connsiteX103" fmla="*/ 6609872 w 10657204"/>
              <a:gd name="connsiteY103" fmla="*/ 10315574 h 12189617"/>
              <a:gd name="connsiteX104" fmla="*/ 6574153 w 10657204"/>
              <a:gd name="connsiteY104" fmla="*/ 10534649 h 12189617"/>
              <a:gd name="connsiteX105" fmla="*/ 6471759 w 10657204"/>
              <a:gd name="connsiteY105" fmla="*/ 11048999 h 12189617"/>
              <a:gd name="connsiteX106" fmla="*/ 6369366 w 10657204"/>
              <a:gd name="connsiteY106" fmla="*/ 11522868 h 12189617"/>
              <a:gd name="connsiteX107" fmla="*/ 6238397 w 10657204"/>
              <a:gd name="connsiteY107" fmla="*/ 12015786 h 12189617"/>
              <a:gd name="connsiteX108" fmla="*/ 6188390 w 10657204"/>
              <a:gd name="connsiteY108" fmla="*/ 12189617 h 12189617"/>
              <a:gd name="connsiteX109" fmla="*/ 6102666 w 10657204"/>
              <a:gd name="connsiteY109" fmla="*/ 12168187 h 12189617"/>
              <a:gd name="connsiteX110" fmla="*/ 6426515 w 10657204"/>
              <a:gd name="connsiteY110" fmla="*/ 10791824 h 12189617"/>
              <a:gd name="connsiteX111" fmla="*/ 6574153 w 10657204"/>
              <a:gd name="connsiteY111" fmla="*/ 9858374 h 12189617"/>
              <a:gd name="connsiteX112" fmla="*/ 6736078 w 10657204"/>
              <a:gd name="connsiteY112" fmla="*/ 8705849 h 12189617"/>
              <a:gd name="connsiteX113" fmla="*/ 6750664 w 10657204"/>
              <a:gd name="connsiteY113" fmla="*/ 8502253 h 12189617"/>
              <a:gd name="connsiteX114" fmla="*/ 6759805 w 10657204"/>
              <a:gd name="connsiteY114" fmla="*/ 8300563 h 12189617"/>
              <a:gd name="connsiteX115" fmla="*/ 6574066 w 10657204"/>
              <a:gd name="connsiteY115" fmla="*/ 8292398 h 12189617"/>
              <a:gd name="connsiteX116" fmla="*/ 6478904 w 10657204"/>
              <a:gd name="connsiteY116" fmla="*/ 9248774 h 12189617"/>
              <a:gd name="connsiteX117" fmla="*/ 6381272 w 10657204"/>
              <a:gd name="connsiteY117" fmla="*/ 10132218 h 12189617"/>
              <a:gd name="connsiteX118" fmla="*/ 6252684 w 10657204"/>
              <a:gd name="connsiteY118" fmla="*/ 10801349 h 12189617"/>
              <a:gd name="connsiteX119" fmla="*/ 5945504 w 10657204"/>
              <a:gd name="connsiteY119" fmla="*/ 12030074 h 12189617"/>
              <a:gd name="connsiteX120" fmla="*/ 5890736 w 10657204"/>
              <a:gd name="connsiteY120" fmla="*/ 12103894 h 12189617"/>
              <a:gd name="connsiteX121" fmla="*/ 5821680 w 10657204"/>
              <a:gd name="connsiteY121" fmla="*/ 12144374 h 12189617"/>
              <a:gd name="connsiteX122" fmla="*/ 5745479 w 10657204"/>
              <a:gd name="connsiteY122" fmla="*/ 12115799 h 12189617"/>
              <a:gd name="connsiteX123" fmla="*/ 5759766 w 10657204"/>
              <a:gd name="connsiteY123" fmla="*/ 12046742 h 12189617"/>
              <a:gd name="connsiteX124" fmla="*/ 5840729 w 10657204"/>
              <a:gd name="connsiteY124" fmla="*/ 12068174 h 12189617"/>
              <a:gd name="connsiteX125" fmla="*/ 5935979 w 10657204"/>
              <a:gd name="connsiteY125" fmla="*/ 11753849 h 12189617"/>
              <a:gd name="connsiteX126" fmla="*/ 6297929 w 10657204"/>
              <a:gd name="connsiteY126" fmla="*/ 10048874 h 12189617"/>
              <a:gd name="connsiteX127" fmla="*/ 6402704 w 10657204"/>
              <a:gd name="connsiteY127" fmla="*/ 9001124 h 12189617"/>
              <a:gd name="connsiteX128" fmla="*/ 6445566 w 10657204"/>
              <a:gd name="connsiteY128" fmla="*/ 8286749 h 12189617"/>
              <a:gd name="connsiteX129" fmla="*/ 6421753 w 10657204"/>
              <a:gd name="connsiteY129" fmla="*/ 7700963 h 12189617"/>
              <a:gd name="connsiteX130" fmla="*/ 6240778 w 10657204"/>
              <a:gd name="connsiteY130" fmla="*/ 7048500 h 12189617"/>
              <a:gd name="connsiteX131" fmla="*/ 6133622 w 10657204"/>
              <a:gd name="connsiteY131" fmla="*/ 6843713 h 12189617"/>
              <a:gd name="connsiteX132" fmla="*/ 5926453 w 10657204"/>
              <a:gd name="connsiteY132" fmla="*/ 6800850 h 12189617"/>
              <a:gd name="connsiteX133" fmla="*/ 5857397 w 10657204"/>
              <a:gd name="connsiteY133" fmla="*/ 6827044 h 12189617"/>
              <a:gd name="connsiteX134" fmla="*/ 5674041 w 10657204"/>
              <a:gd name="connsiteY134" fmla="*/ 6443663 h 12189617"/>
              <a:gd name="connsiteX135" fmla="*/ 5821678 w 10657204"/>
              <a:gd name="connsiteY135" fmla="*/ 6372225 h 12189617"/>
              <a:gd name="connsiteX136" fmla="*/ 5921691 w 10657204"/>
              <a:gd name="connsiteY136" fmla="*/ 6291263 h 12189617"/>
              <a:gd name="connsiteX137" fmla="*/ 5893115 w 10657204"/>
              <a:gd name="connsiteY137" fmla="*/ 6129338 h 12189617"/>
              <a:gd name="connsiteX138" fmla="*/ 5528784 w 10657204"/>
              <a:gd name="connsiteY138" fmla="*/ 4714875 h 12189617"/>
              <a:gd name="connsiteX139" fmla="*/ 5530912 w 10657204"/>
              <a:gd name="connsiteY139" fmla="*/ 4714194 h 12189617"/>
              <a:gd name="connsiteX140" fmla="*/ 5445442 w 10657204"/>
              <a:gd name="connsiteY140" fmla="*/ 4486275 h 12189617"/>
              <a:gd name="connsiteX141" fmla="*/ 5178742 w 10657204"/>
              <a:gd name="connsiteY141" fmla="*/ 3705226 h 12189617"/>
              <a:gd name="connsiteX142" fmla="*/ 4745354 w 10657204"/>
              <a:gd name="connsiteY142" fmla="*/ 2281239 h 12189617"/>
              <a:gd name="connsiteX143" fmla="*/ 4497904 w 10657204"/>
              <a:gd name="connsiteY143" fmla="*/ 1253368 h 12189617"/>
              <a:gd name="connsiteX144" fmla="*/ 4495799 w 10657204"/>
              <a:gd name="connsiteY144" fmla="*/ 1253490 h 12189617"/>
              <a:gd name="connsiteX145" fmla="*/ 4304823 w 10657204"/>
              <a:gd name="connsiteY145" fmla="*/ 1019176 h 12189617"/>
              <a:gd name="connsiteX146" fmla="*/ 4053839 w 10657204"/>
              <a:gd name="connsiteY146" fmla="*/ 910590 h 12189617"/>
              <a:gd name="connsiteX147" fmla="*/ 3558539 w 10657204"/>
              <a:gd name="connsiteY147" fmla="*/ 941070 h 12189617"/>
              <a:gd name="connsiteX148" fmla="*/ 3086099 w 10657204"/>
              <a:gd name="connsiteY148" fmla="*/ 971550 h 12189617"/>
              <a:gd name="connsiteX149" fmla="*/ 2514601 w 10657204"/>
              <a:gd name="connsiteY149" fmla="*/ 1032510 h 12189617"/>
              <a:gd name="connsiteX150" fmla="*/ 1165860 w 10657204"/>
              <a:gd name="connsiteY150" fmla="*/ 1192530 h 12189617"/>
              <a:gd name="connsiteX151" fmla="*/ 53340 w 10657204"/>
              <a:gd name="connsiteY151" fmla="*/ 1360170 h 12189617"/>
              <a:gd name="connsiteX152" fmla="*/ 0 w 10657204"/>
              <a:gd name="connsiteY152" fmla="*/ 880110 h 12189617"/>
              <a:gd name="connsiteX153" fmla="*/ 3764279 w 10657204"/>
              <a:gd name="connsiteY153" fmla="*/ 598170 h 12189617"/>
              <a:gd name="connsiteX154" fmla="*/ 3749993 w 10657204"/>
              <a:gd name="connsiteY154" fmla="*/ 482442 h 12189617"/>
              <a:gd name="connsiteX155" fmla="*/ 3888103 w 10657204"/>
              <a:gd name="connsiteY155" fmla="*/ 454342 h 12189617"/>
              <a:gd name="connsiteX156" fmla="*/ 4048600 w 10657204"/>
              <a:gd name="connsiteY156" fmla="*/ 380524 h 12189617"/>
              <a:gd name="connsiteX157" fmla="*/ 4135277 w 10657204"/>
              <a:gd name="connsiteY157" fmla="*/ 264320 h 12189617"/>
              <a:gd name="connsiteX158" fmla="*/ 4157185 w 10657204"/>
              <a:gd name="connsiteY158" fmla="*/ 88107 h 12189617"/>
              <a:gd name="connsiteX159" fmla="*/ 4540090 w 10657204"/>
              <a:gd name="connsiteY159" fmla="*/ 14764 h 12189617"/>
              <a:gd name="connsiteX160" fmla="*/ 4637246 w 10657204"/>
              <a:gd name="connsiteY160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12580 w 10657204"/>
              <a:gd name="connsiteY18" fmla="*/ 1847851 h 12189617"/>
              <a:gd name="connsiteX19" fmla="*/ 9269730 w 10657204"/>
              <a:gd name="connsiteY19" fmla="*/ 1752601 h 12189617"/>
              <a:gd name="connsiteX20" fmla="*/ 9198293 w 10657204"/>
              <a:gd name="connsiteY20" fmla="*/ 557214 h 12189617"/>
              <a:gd name="connsiteX21" fmla="*/ 4637246 w 10657204"/>
              <a:gd name="connsiteY21" fmla="*/ 0 h 12189617"/>
              <a:gd name="connsiteX22" fmla="*/ 4710429 w 10657204"/>
              <a:gd name="connsiteY22" fmla="*/ 253365 h 12189617"/>
              <a:gd name="connsiteX23" fmla="*/ 4777104 w 10657204"/>
              <a:gd name="connsiteY23" fmla="*/ 337185 h 12189617"/>
              <a:gd name="connsiteX24" fmla="*/ 4848383 w 10657204"/>
              <a:gd name="connsiteY24" fmla="*/ 392430 h 12189617"/>
              <a:gd name="connsiteX25" fmla="*/ 4963000 w 10657204"/>
              <a:gd name="connsiteY25" fmla="*/ 409099 h 12189617"/>
              <a:gd name="connsiteX26" fmla="*/ 5161279 w 10657204"/>
              <a:gd name="connsiteY26" fmla="*/ 390526 h 12189617"/>
              <a:gd name="connsiteX27" fmla="*/ 5164454 w 10657204"/>
              <a:gd name="connsiteY27" fmla="*/ 495301 h 12189617"/>
              <a:gd name="connsiteX28" fmla="*/ 5349239 w 10657204"/>
              <a:gd name="connsiteY28" fmla="*/ 483870 h 12189617"/>
              <a:gd name="connsiteX29" fmla="*/ 5375231 w 10657204"/>
              <a:gd name="connsiteY29" fmla="*/ 676208 h 12189617"/>
              <a:gd name="connsiteX30" fmla="*/ 9207818 w 10657204"/>
              <a:gd name="connsiteY30" fmla="*/ 464345 h 12189617"/>
              <a:gd name="connsiteX31" fmla="*/ 9279254 w 10657204"/>
              <a:gd name="connsiteY31" fmla="*/ 488157 h 12189617"/>
              <a:gd name="connsiteX32" fmla="*/ 9314974 w 10657204"/>
              <a:gd name="connsiteY32" fmla="*/ 559595 h 12189617"/>
              <a:gd name="connsiteX33" fmla="*/ 9374505 w 10657204"/>
              <a:gd name="connsiteY33" fmla="*/ 1850232 h 12189617"/>
              <a:gd name="connsiteX34" fmla="*/ 9353967 w 10657204"/>
              <a:gd name="connsiteY34" fmla="*/ 1891011 h 12189617"/>
              <a:gd name="connsiteX35" fmla="*/ 9320707 w 10657204"/>
              <a:gd name="connsiteY35" fmla="*/ 1929679 h 12189617"/>
              <a:gd name="connsiteX36" fmla="*/ 9336404 w 10657204"/>
              <a:gd name="connsiteY36" fmla="*/ 1924052 h 12189617"/>
              <a:gd name="connsiteX37" fmla="*/ 9374504 w 10657204"/>
              <a:gd name="connsiteY37" fmla="*/ 1864521 h 12189617"/>
              <a:gd name="connsiteX38" fmla="*/ 9379267 w 10657204"/>
              <a:gd name="connsiteY38" fmla="*/ 1795465 h 12189617"/>
              <a:gd name="connsiteX39" fmla="*/ 9800051 w 10657204"/>
              <a:gd name="connsiteY39" fmla="*/ 1766937 h 12189617"/>
              <a:gd name="connsiteX40" fmla="*/ 9799954 w 10657204"/>
              <a:gd name="connsiteY40" fmla="*/ 1765301 h 12189617"/>
              <a:gd name="connsiteX41" fmla="*/ 9974579 w 10657204"/>
              <a:gd name="connsiteY41" fmla="*/ 1758951 h 12189617"/>
              <a:gd name="connsiteX42" fmla="*/ 10034904 w 10657204"/>
              <a:gd name="connsiteY42" fmla="*/ 2886076 h 12189617"/>
              <a:gd name="connsiteX43" fmla="*/ 9907904 w 10657204"/>
              <a:gd name="connsiteY43" fmla="*/ 2914651 h 12189617"/>
              <a:gd name="connsiteX44" fmla="*/ 9980929 w 10657204"/>
              <a:gd name="connsiteY44" fmla="*/ 3438526 h 12189617"/>
              <a:gd name="connsiteX45" fmla="*/ 10022204 w 10657204"/>
              <a:gd name="connsiteY45" fmla="*/ 3495676 h 12189617"/>
              <a:gd name="connsiteX46" fmla="*/ 10117454 w 10657204"/>
              <a:gd name="connsiteY46" fmla="*/ 3508376 h 12189617"/>
              <a:gd name="connsiteX47" fmla="*/ 10646885 w 10657204"/>
              <a:gd name="connsiteY47" fmla="*/ 3481388 h 12189617"/>
              <a:gd name="connsiteX48" fmla="*/ 10657204 w 10657204"/>
              <a:gd name="connsiteY48" fmla="*/ 3686176 h 12189617"/>
              <a:gd name="connsiteX49" fmla="*/ 10193654 w 10657204"/>
              <a:gd name="connsiteY49" fmla="*/ 3705226 h 12189617"/>
              <a:gd name="connsiteX50" fmla="*/ 10142854 w 10657204"/>
              <a:gd name="connsiteY50" fmla="*/ 3717926 h 12189617"/>
              <a:gd name="connsiteX51" fmla="*/ 10120629 w 10657204"/>
              <a:gd name="connsiteY51" fmla="*/ 3762376 h 12189617"/>
              <a:gd name="connsiteX52" fmla="*/ 10117454 w 10657204"/>
              <a:gd name="connsiteY52" fmla="*/ 3876676 h 12189617"/>
              <a:gd name="connsiteX53" fmla="*/ 10023791 w 10657204"/>
              <a:gd name="connsiteY53" fmla="*/ 3879057 h 12189617"/>
              <a:gd name="connsiteX54" fmla="*/ 10033316 w 10657204"/>
              <a:gd name="connsiteY54" fmla="*/ 4024313 h 12189617"/>
              <a:gd name="connsiteX55" fmla="*/ 9695179 w 10657204"/>
              <a:gd name="connsiteY55" fmla="*/ 4019551 h 12189617"/>
              <a:gd name="connsiteX56" fmla="*/ 9633266 w 10657204"/>
              <a:gd name="connsiteY56" fmla="*/ 3531395 h 12189617"/>
              <a:gd name="connsiteX57" fmla="*/ 9499916 w 10657204"/>
              <a:gd name="connsiteY57" fmla="*/ 3422651 h 12189617"/>
              <a:gd name="connsiteX58" fmla="*/ 9485629 w 10657204"/>
              <a:gd name="connsiteY58" fmla="*/ 3309939 h 12189617"/>
              <a:gd name="connsiteX59" fmla="*/ 9557066 w 10657204"/>
              <a:gd name="connsiteY59" fmla="*/ 3298032 h 12189617"/>
              <a:gd name="connsiteX60" fmla="*/ 9608661 w 10657204"/>
              <a:gd name="connsiteY60" fmla="*/ 3285332 h 12189617"/>
              <a:gd name="connsiteX61" fmla="*/ 9569766 w 10657204"/>
              <a:gd name="connsiteY61" fmla="*/ 2974976 h 12189617"/>
              <a:gd name="connsiteX62" fmla="*/ 9482454 w 10657204"/>
              <a:gd name="connsiteY62" fmla="*/ 2428876 h 12189617"/>
              <a:gd name="connsiteX63" fmla="*/ 9337198 w 10657204"/>
              <a:gd name="connsiteY63" fmla="*/ 2449513 h 12189617"/>
              <a:gd name="connsiteX64" fmla="*/ 9317354 w 10657204"/>
              <a:gd name="connsiteY64" fmla="*/ 2311401 h 12189617"/>
              <a:gd name="connsiteX65" fmla="*/ 9212579 w 10657204"/>
              <a:gd name="connsiteY65" fmla="*/ 2305051 h 12189617"/>
              <a:gd name="connsiteX66" fmla="*/ 9212579 w 10657204"/>
              <a:gd name="connsiteY66" fmla="*/ 2302827 h 12189617"/>
              <a:gd name="connsiteX67" fmla="*/ 5511880 w 10657204"/>
              <a:gd name="connsiteY67" fmla="*/ 2423966 h 12189617"/>
              <a:gd name="connsiteX68" fmla="*/ 5512117 w 10657204"/>
              <a:gd name="connsiteY68" fmla="*/ 2428876 h 12189617"/>
              <a:gd name="connsiteX69" fmla="*/ 5412105 w 10657204"/>
              <a:gd name="connsiteY69" fmla="*/ 2428875 h 12189617"/>
              <a:gd name="connsiteX70" fmla="*/ 5288279 w 10657204"/>
              <a:gd name="connsiteY70" fmla="*/ 2524126 h 12189617"/>
              <a:gd name="connsiteX71" fmla="*/ 5288279 w 10657204"/>
              <a:gd name="connsiteY71" fmla="*/ 2743201 h 12189617"/>
              <a:gd name="connsiteX72" fmla="*/ 5950267 w 10657204"/>
              <a:gd name="connsiteY72" fmla="*/ 4581526 h 12189617"/>
              <a:gd name="connsiteX73" fmla="*/ 5945910 w 10657204"/>
              <a:gd name="connsiteY73" fmla="*/ 4582912 h 12189617"/>
              <a:gd name="connsiteX74" fmla="*/ 6364603 w 10657204"/>
              <a:gd name="connsiteY74" fmla="*/ 6015039 h 12189617"/>
              <a:gd name="connsiteX75" fmla="*/ 6731316 w 10657204"/>
              <a:gd name="connsiteY75" fmla="*/ 6357939 h 12189617"/>
              <a:gd name="connsiteX76" fmla="*/ 7155179 w 10657204"/>
              <a:gd name="connsiteY76" fmla="*/ 6522244 h 12189617"/>
              <a:gd name="connsiteX77" fmla="*/ 7386160 w 10657204"/>
              <a:gd name="connsiteY77" fmla="*/ 6555582 h 12189617"/>
              <a:gd name="connsiteX78" fmla="*/ 7616926 w 10657204"/>
              <a:gd name="connsiteY78" fmla="*/ 6581751 h 12189617"/>
              <a:gd name="connsiteX79" fmla="*/ 7617141 w 10657204"/>
              <a:gd name="connsiteY79" fmla="*/ 6577013 h 12189617"/>
              <a:gd name="connsiteX80" fmla="*/ 8131491 w 10657204"/>
              <a:gd name="connsiteY80" fmla="*/ 6672263 h 12189617"/>
              <a:gd name="connsiteX81" fmla="*/ 8707753 w 10657204"/>
              <a:gd name="connsiteY81" fmla="*/ 6715125 h 12189617"/>
              <a:gd name="connsiteX82" fmla="*/ 9450703 w 10657204"/>
              <a:gd name="connsiteY82" fmla="*/ 6686550 h 12189617"/>
              <a:gd name="connsiteX83" fmla="*/ 9831703 w 10657204"/>
              <a:gd name="connsiteY83" fmla="*/ 6696075 h 12189617"/>
              <a:gd name="connsiteX84" fmla="*/ 9826941 w 10657204"/>
              <a:gd name="connsiteY84" fmla="*/ 6596063 h 12189617"/>
              <a:gd name="connsiteX85" fmla="*/ 10169841 w 10657204"/>
              <a:gd name="connsiteY85" fmla="*/ 6586538 h 12189617"/>
              <a:gd name="connsiteX86" fmla="*/ 10226991 w 10657204"/>
              <a:gd name="connsiteY86" fmla="*/ 7448550 h 12189617"/>
              <a:gd name="connsiteX87" fmla="*/ 9912666 w 10657204"/>
              <a:gd name="connsiteY87" fmla="*/ 7358063 h 12189617"/>
              <a:gd name="connsiteX88" fmla="*/ 9669778 w 10657204"/>
              <a:gd name="connsiteY88" fmla="*/ 7705725 h 12189617"/>
              <a:gd name="connsiteX89" fmla="*/ 9503091 w 10657204"/>
              <a:gd name="connsiteY89" fmla="*/ 7543800 h 12189617"/>
              <a:gd name="connsiteX90" fmla="*/ 9184003 w 10657204"/>
              <a:gd name="connsiteY90" fmla="*/ 7386638 h 12189617"/>
              <a:gd name="connsiteX91" fmla="*/ 8483916 w 10657204"/>
              <a:gd name="connsiteY91" fmla="*/ 7158038 h 12189617"/>
              <a:gd name="connsiteX92" fmla="*/ 7598306 w 10657204"/>
              <a:gd name="connsiteY92" fmla="*/ 6996153 h 12189617"/>
              <a:gd name="connsiteX93" fmla="*/ 7598091 w 10657204"/>
              <a:gd name="connsiteY93" fmla="*/ 7000875 h 12189617"/>
              <a:gd name="connsiteX94" fmla="*/ 7302816 w 10657204"/>
              <a:gd name="connsiteY94" fmla="*/ 6981825 h 12189617"/>
              <a:gd name="connsiteX95" fmla="*/ 6931341 w 10657204"/>
              <a:gd name="connsiteY95" fmla="*/ 7062788 h 12189617"/>
              <a:gd name="connsiteX96" fmla="*/ 6812278 w 10657204"/>
              <a:gd name="connsiteY96" fmla="*/ 7510463 h 12189617"/>
              <a:gd name="connsiteX97" fmla="*/ 6878953 w 10657204"/>
              <a:gd name="connsiteY97" fmla="*/ 8305799 h 12189617"/>
              <a:gd name="connsiteX98" fmla="*/ 6878953 w 10657204"/>
              <a:gd name="connsiteY98" fmla="*/ 8305800 h 12189617"/>
              <a:gd name="connsiteX99" fmla="*/ 6866154 w 10657204"/>
              <a:gd name="connsiteY99" fmla="*/ 8579642 h 12189617"/>
              <a:gd name="connsiteX100" fmla="*/ 6847997 w 10657204"/>
              <a:gd name="connsiteY100" fmla="*/ 8853486 h 12189617"/>
              <a:gd name="connsiteX101" fmla="*/ 6755128 w 10657204"/>
              <a:gd name="connsiteY101" fmla="*/ 9439274 h 12189617"/>
              <a:gd name="connsiteX102" fmla="*/ 6609872 w 10657204"/>
              <a:gd name="connsiteY102" fmla="*/ 10315574 h 12189617"/>
              <a:gd name="connsiteX103" fmla="*/ 6574153 w 10657204"/>
              <a:gd name="connsiteY103" fmla="*/ 10534649 h 12189617"/>
              <a:gd name="connsiteX104" fmla="*/ 6471759 w 10657204"/>
              <a:gd name="connsiteY104" fmla="*/ 11048999 h 12189617"/>
              <a:gd name="connsiteX105" fmla="*/ 6369366 w 10657204"/>
              <a:gd name="connsiteY105" fmla="*/ 11522868 h 12189617"/>
              <a:gd name="connsiteX106" fmla="*/ 6238397 w 10657204"/>
              <a:gd name="connsiteY106" fmla="*/ 12015786 h 12189617"/>
              <a:gd name="connsiteX107" fmla="*/ 6188390 w 10657204"/>
              <a:gd name="connsiteY107" fmla="*/ 12189617 h 12189617"/>
              <a:gd name="connsiteX108" fmla="*/ 6102666 w 10657204"/>
              <a:gd name="connsiteY108" fmla="*/ 12168187 h 12189617"/>
              <a:gd name="connsiteX109" fmla="*/ 6426515 w 10657204"/>
              <a:gd name="connsiteY109" fmla="*/ 10791824 h 12189617"/>
              <a:gd name="connsiteX110" fmla="*/ 6574153 w 10657204"/>
              <a:gd name="connsiteY110" fmla="*/ 9858374 h 12189617"/>
              <a:gd name="connsiteX111" fmla="*/ 6736078 w 10657204"/>
              <a:gd name="connsiteY111" fmla="*/ 8705849 h 12189617"/>
              <a:gd name="connsiteX112" fmla="*/ 6750664 w 10657204"/>
              <a:gd name="connsiteY112" fmla="*/ 8502253 h 12189617"/>
              <a:gd name="connsiteX113" fmla="*/ 6759805 w 10657204"/>
              <a:gd name="connsiteY113" fmla="*/ 8300563 h 12189617"/>
              <a:gd name="connsiteX114" fmla="*/ 6574066 w 10657204"/>
              <a:gd name="connsiteY114" fmla="*/ 8292398 h 12189617"/>
              <a:gd name="connsiteX115" fmla="*/ 6478904 w 10657204"/>
              <a:gd name="connsiteY115" fmla="*/ 9248774 h 12189617"/>
              <a:gd name="connsiteX116" fmla="*/ 6381272 w 10657204"/>
              <a:gd name="connsiteY116" fmla="*/ 10132218 h 12189617"/>
              <a:gd name="connsiteX117" fmla="*/ 6252684 w 10657204"/>
              <a:gd name="connsiteY117" fmla="*/ 10801349 h 12189617"/>
              <a:gd name="connsiteX118" fmla="*/ 5945504 w 10657204"/>
              <a:gd name="connsiteY118" fmla="*/ 12030074 h 12189617"/>
              <a:gd name="connsiteX119" fmla="*/ 5890736 w 10657204"/>
              <a:gd name="connsiteY119" fmla="*/ 12103894 h 12189617"/>
              <a:gd name="connsiteX120" fmla="*/ 5821680 w 10657204"/>
              <a:gd name="connsiteY120" fmla="*/ 12144374 h 12189617"/>
              <a:gd name="connsiteX121" fmla="*/ 5745479 w 10657204"/>
              <a:gd name="connsiteY121" fmla="*/ 12115799 h 12189617"/>
              <a:gd name="connsiteX122" fmla="*/ 5759766 w 10657204"/>
              <a:gd name="connsiteY122" fmla="*/ 12046742 h 12189617"/>
              <a:gd name="connsiteX123" fmla="*/ 5840729 w 10657204"/>
              <a:gd name="connsiteY123" fmla="*/ 12068174 h 12189617"/>
              <a:gd name="connsiteX124" fmla="*/ 5935979 w 10657204"/>
              <a:gd name="connsiteY124" fmla="*/ 11753849 h 12189617"/>
              <a:gd name="connsiteX125" fmla="*/ 6297929 w 10657204"/>
              <a:gd name="connsiteY125" fmla="*/ 10048874 h 12189617"/>
              <a:gd name="connsiteX126" fmla="*/ 6402704 w 10657204"/>
              <a:gd name="connsiteY126" fmla="*/ 9001124 h 12189617"/>
              <a:gd name="connsiteX127" fmla="*/ 6445566 w 10657204"/>
              <a:gd name="connsiteY127" fmla="*/ 8286749 h 12189617"/>
              <a:gd name="connsiteX128" fmla="*/ 6421753 w 10657204"/>
              <a:gd name="connsiteY128" fmla="*/ 7700963 h 12189617"/>
              <a:gd name="connsiteX129" fmla="*/ 6240778 w 10657204"/>
              <a:gd name="connsiteY129" fmla="*/ 7048500 h 12189617"/>
              <a:gd name="connsiteX130" fmla="*/ 6133622 w 10657204"/>
              <a:gd name="connsiteY130" fmla="*/ 6843713 h 12189617"/>
              <a:gd name="connsiteX131" fmla="*/ 5926453 w 10657204"/>
              <a:gd name="connsiteY131" fmla="*/ 6800850 h 12189617"/>
              <a:gd name="connsiteX132" fmla="*/ 5857397 w 10657204"/>
              <a:gd name="connsiteY132" fmla="*/ 6827044 h 12189617"/>
              <a:gd name="connsiteX133" fmla="*/ 5674041 w 10657204"/>
              <a:gd name="connsiteY133" fmla="*/ 6443663 h 12189617"/>
              <a:gd name="connsiteX134" fmla="*/ 5821678 w 10657204"/>
              <a:gd name="connsiteY134" fmla="*/ 6372225 h 12189617"/>
              <a:gd name="connsiteX135" fmla="*/ 5921691 w 10657204"/>
              <a:gd name="connsiteY135" fmla="*/ 6291263 h 12189617"/>
              <a:gd name="connsiteX136" fmla="*/ 5893115 w 10657204"/>
              <a:gd name="connsiteY136" fmla="*/ 6129338 h 12189617"/>
              <a:gd name="connsiteX137" fmla="*/ 5528784 w 10657204"/>
              <a:gd name="connsiteY137" fmla="*/ 4714875 h 12189617"/>
              <a:gd name="connsiteX138" fmla="*/ 5530912 w 10657204"/>
              <a:gd name="connsiteY138" fmla="*/ 4714194 h 12189617"/>
              <a:gd name="connsiteX139" fmla="*/ 5445442 w 10657204"/>
              <a:gd name="connsiteY139" fmla="*/ 4486275 h 12189617"/>
              <a:gd name="connsiteX140" fmla="*/ 5178742 w 10657204"/>
              <a:gd name="connsiteY140" fmla="*/ 3705226 h 12189617"/>
              <a:gd name="connsiteX141" fmla="*/ 4745354 w 10657204"/>
              <a:gd name="connsiteY141" fmla="*/ 2281239 h 12189617"/>
              <a:gd name="connsiteX142" fmla="*/ 4497904 w 10657204"/>
              <a:gd name="connsiteY142" fmla="*/ 1253368 h 12189617"/>
              <a:gd name="connsiteX143" fmla="*/ 4495799 w 10657204"/>
              <a:gd name="connsiteY143" fmla="*/ 1253490 h 12189617"/>
              <a:gd name="connsiteX144" fmla="*/ 4304823 w 10657204"/>
              <a:gd name="connsiteY144" fmla="*/ 1019176 h 12189617"/>
              <a:gd name="connsiteX145" fmla="*/ 4053839 w 10657204"/>
              <a:gd name="connsiteY145" fmla="*/ 910590 h 12189617"/>
              <a:gd name="connsiteX146" fmla="*/ 3558539 w 10657204"/>
              <a:gd name="connsiteY146" fmla="*/ 941070 h 12189617"/>
              <a:gd name="connsiteX147" fmla="*/ 3086099 w 10657204"/>
              <a:gd name="connsiteY147" fmla="*/ 971550 h 12189617"/>
              <a:gd name="connsiteX148" fmla="*/ 2514601 w 10657204"/>
              <a:gd name="connsiteY148" fmla="*/ 1032510 h 12189617"/>
              <a:gd name="connsiteX149" fmla="*/ 1165860 w 10657204"/>
              <a:gd name="connsiteY149" fmla="*/ 1192530 h 12189617"/>
              <a:gd name="connsiteX150" fmla="*/ 53340 w 10657204"/>
              <a:gd name="connsiteY150" fmla="*/ 1360170 h 12189617"/>
              <a:gd name="connsiteX151" fmla="*/ 0 w 10657204"/>
              <a:gd name="connsiteY151" fmla="*/ 880110 h 12189617"/>
              <a:gd name="connsiteX152" fmla="*/ 3764279 w 10657204"/>
              <a:gd name="connsiteY152" fmla="*/ 598170 h 12189617"/>
              <a:gd name="connsiteX153" fmla="*/ 3749993 w 10657204"/>
              <a:gd name="connsiteY153" fmla="*/ 482442 h 12189617"/>
              <a:gd name="connsiteX154" fmla="*/ 3888103 w 10657204"/>
              <a:gd name="connsiteY154" fmla="*/ 454342 h 12189617"/>
              <a:gd name="connsiteX155" fmla="*/ 4048600 w 10657204"/>
              <a:gd name="connsiteY155" fmla="*/ 380524 h 12189617"/>
              <a:gd name="connsiteX156" fmla="*/ 4135277 w 10657204"/>
              <a:gd name="connsiteY156" fmla="*/ 264320 h 12189617"/>
              <a:gd name="connsiteX157" fmla="*/ 4157185 w 10657204"/>
              <a:gd name="connsiteY157" fmla="*/ 88107 h 12189617"/>
              <a:gd name="connsiteX158" fmla="*/ 4540090 w 10657204"/>
              <a:gd name="connsiteY158" fmla="*/ 14764 h 12189617"/>
              <a:gd name="connsiteX159" fmla="*/ 4637246 w 10657204"/>
              <a:gd name="connsiteY159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36404 w 10657204"/>
              <a:gd name="connsiteY35" fmla="*/ 1924052 h 12189617"/>
              <a:gd name="connsiteX36" fmla="*/ 9374504 w 10657204"/>
              <a:gd name="connsiteY36" fmla="*/ 1864521 h 12189617"/>
              <a:gd name="connsiteX37" fmla="*/ 9379267 w 10657204"/>
              <a:gd name="connsiteY37" fmla="*/ 1795465 h 12189617"/>
              <a:gd name="connsiteX38" fmla="*/ 9800051 w 10657204"/>
              <a:gd name="connsiteY38" fmla="*/ 1766937 h 12189617"/>
              <a:gd name="connsiteX39" fmla="*/ 9799954 w 10657204"/>
              <a:gd name="connsiteY39" fmla="*/ 1765301 h 12189617"/>
              <a:gd name="connsiteX40" fmla="*/ 9974579 w 10657204"/>
              <a:gd name="connsiteY40" fmla="*/ 1758951 h 12189617"/>
              <a:gd name="connsiteX41" fmla="*/ 10034904 w 10657204"/>
              <a:gd name="connsiteY41" fmla="*/ 2886076 h 12189617"/>
              <a:gd name="connsiteX42" fmla="*/ 9907904 w 10657204"/>
              <a:gd name="connsiteY42" fmla="*/ 2914651 h 12189617"/>
              <a:gd name="connsiteX43" fmla="*/ 9980929 w 10657204"/>
              <a:gd name="connsiteY43" fmla="*/ 3438526 h 12189617"/>
              <a:gd name="connsiteX44" fmla="*/ 10022204 w 10657204"/>
              <a:gd name="connsiteY44" fmla="*/ 3495676 h 12189617"/>
              <a:gd name="connsiteX45" fmla="*/ 10117454 w 10657204"/>
              <a:gd name="connsiteY45" fmla="*/ 3508376 h 12189617"/>
              <a:gd name="connsiteX46" fmla="*/ 10646885 w 10657204"/>
              <a:gd name="connsiteY46" fmla="*/ 3481388 h 12189617"/>
              <a:gd name="connsiteX47" fmla="*/ 10657204 w 10657204"/>
              <a:gd name="connsiteY47" fmla="*/ 3686176 h 12189617"/>
              <a:gd name="connsiteX48" fmla="*/ 10193654 w 10657204"/>
              <a:gd name="connsiteY48" fmla="*/ 3705226 h 12189617"/>
              <a:gd name="connsiteX49" fmla="*/ 10142854 w 10657204"/>
              <a:gd name="connsiteY49" fmla="*/ 3717926 h 12189617"/>
              <a:gd name="connsiteX50" fmla="*/ 10120629 w 10657204"/>
              <a:gd name="connsiteY50" fmla="*/ 3762376 h 12189617"/>
              <a:gd name="connsiteX51" fmla="*/ 10117454 w 10657204"/>
              <a:gd name="connsiteY51" fmla="*/ 3876676 h 12189617"/>
              <a:gd name="connsiteX52" fmla="*/ 10023791 w 10657204"/>
              <a:gd name="connsiteY52" fmla="*/ 3879057 h 12189617"/>
              <a:gd name="connsiteX53" fmla="*/ 10033316 w 10657204"/>
              <a:gd name="connsiteY53" fmla="*/ 4024313 h 12189617"/>
              <a:gd name="connsiteX54" fmla="*/ 9695179 w 10657204"/>
              <a:gd name="connsiteY54" fmla="*/ 4019551 h 12189617"/>
              <a:gd name="connsiteX55" fmla="*/ 9633266 w 10657204"/>
              <a:gd name="connsiteY55" fmla="*/ 3531395 h 12189617"/>
              <a:gd name="connsiteX56" fmla="*/ 9499916 w 10657204"/>
              <a:gd name="connsiteY56" fmla="*/ 3422651 h 12189617"/>
              <a:gd name="connsiteX57" fmla="*/ 9485629 w 10657204"/>
              <a:gd name="connsiteY57" fmla="*/ 3309939 h 12189617"/>
              <a:gd name="connsiteX58" fmla="*/ 9557066 w 10657204"/>
              <a:gd name="connsiteY58" fmla="*/ 3298032 h 12189617"/>
              <a:gd name="connsiteX59" fmla="*/ 9608661 w 10657204"/>
              <a:gd name="connsiteY59" fmla="*/ 3285332 h 12189617"/>
              <a:gd name="connsiteX60" fmla="*/ 9569766 w 10657204"/>
              <a:gd name="connsiteY60" fmla="*/ 2974976 h 12189617"/>
              <a:gd name="connsiteX61" fmla="*/ 9482454 w 10657204"/>
              <a:gd name="connsiteY61" fmla="*/ 2428876 h 12189617"/>
              <a:gd name="connsiteX62" fmla="*/ 9337198 w 10657204"/>
              <a:gd name="connsiteY62" fmla="*/ 2449513 h 12189617"/>
              <a:gd name="connsiteX63" fmla="*/ 9317354 w 10657204"/>
              <a:gd name="connsiteY63" fmla="*/ 2311401 h 12189617"/>
              <a:gd name="connsiteX64" fmla="*/ 9212579 w 10657204"/>
              <a:gd name="connsiteY64" fmla="*/ 2305051 h 12189617"/>
              <a:gd name="connsiteX65" fmla="*/ 9212579 w 10657204"/>
              <a:gd name="connsiteY65" fmla="*/ 2302827 h 12189617"/>
              <a:gd name="connsiteX66" fmla="*/ 5511880 w 10657204"/>
              <a:gd name="connsiteY66" fmla="*/ 2423966 h 12189617"/>
              <a:gd name="connsiteX67" fmla="*/ 5512117 w 10657204"/>
              <a:gd name="connsiteY67" fmla="*/ 2428876 h 12189617"/>
              <a:gd name="connsiteX68" fmla="*/ 5412105 w 10657204"/>
              <a:gd name="connsiteY68" fmla="*/ 2428875 h 12189617"/>
              <a:gd name="connsiteX69" fmla="*/ 5288279 w 10657204"/>
              <a:gd name="connsiteY69" fmla="*/ 2524126 h 12189617"/>
              <a:gd name="connsiteX70" fmla="*/ 5288279 w 10657204"/>
              <a:gd name="connsiteY70" fmla="*/ 2743201 h 12189617"/>
              <a:gd name="connsiteX71" fmla="*/ 5950267 w 10657204"/>
              <a:gd name="connsiteY71" fmla="*/ 4581526 h 12189617"/>
              <a:gd name="connsiteX72" fmla="*/ 5945910 w 10657204"/>
              <a:gd name="connsiteY72" fmla="*/ 4582912 h 12189617"/>
              <a:gd name="connsiteX73" fmla="*/ 6364603 w 10657204"/>
              <a:gd name="connsiteY73" fmla="*/ 6015039 h 12189617"/>
              <a:gd name="connsiteX74" fmla="*/ 6731316 w 10657204"/>
              <a:gd name="connsiteY74" fmla="*/ 6357939 h 12189617"/>
              <a:gd name="connsiteX75" fmla="*/ 7155179 w 10657204"/>
              <a:gd name="connsiteY75" fmla="*/ 6522244 h 12189617"/>
              <a:gd name="connsiteX76" fmla="*/ 7386160 w 10657204"/>
              <a:gd name="connsiteY76" fmla="*/ 6555582 h 12189617"/>
              <a:gd name="connsiteX77" fmla="*/ 7616926 w 10657204"/>
              <a:gd name="connsiteY77" fmla="*/ 6581751 h 12189617"/>
              <a:gd name="connsiteX78" fmla="*/ 7617141 w 10657204"/>
              <a:gd name="connsiteY78" fmla="*/ 6577013 h 12189617"/>
              <a:gd name="connsiteX79" fmla="*/ 8131491 w 10657204"/>
              <a:gd name="connsiteY79" fmla="*/ 6672263 h 12189617"/>
              <a:gd name="connsiteX80" fmla="*/ 8707753 w 10657204"/>
              <a:gd name="connsiteY80" fmla="*/ 6715125 h 12189617"/>
              <a:gd name="connsiteX81" fmla="*/ 9450703 w 10657204"/>
              <a:gd name="connsiteY81" fmla="*/ 6686550 h 12189617"/>
              <a:gd name="connsiteX82" fmla="*/ 9831703 w 10657204"/>
              <a:gd name="connsiteY82" fmla="*/ 6696075 h 12189617"/>
              <a:gd name="connsiteX83" fmla="*/ 9826941 w 10657204"/>
              <a:gd name="connsiteY83" fmla="*/ 6596063 h 12189617"/>
              <a:gd name="connsiteX84" fmla="*/ 10169841 w 10657204"/>
              <a:gd name="connsiteY84" fmla="*/ 6586538 h 12189617"/>
              <a:gd name="connsiteX85" fmla="*/ 10226991 w 10657204"/>
              <a:gd name="connsiteY85" fmla="*/ 7448550 h 12189617"/>
              <a:gd name="connsiteX86" fmla="*/ 9912666 w 10657204"/>
              <a:gd name="connsiteY86" fmla="*/ 7358063 h 12189617"/>
              <a:gd name="connsiteX87" fmla="*/ 9669778 w 10657204"/>
              <a:gd name="connsiteY87" fmla="*/ 7705725 h 12189617"/>
              <a:gd name="connsiteX88" fmla="*/ 9503091 w 10657204"/>
              <a:gd name="connsiteY88" fmla="*/ 7543800 h 12189617"/>
              <a:gd name="connsiteX89" fmla="*/ 9184003 w 10657204"/>
              <a:gd name="connsiteY89" fmla="*/ 7386638 h 12189617"/>
              <a:gd name="connsiteX90" fmla="*/ 8483916 w 10657204"/>
              <a:gd name="connsiteY90" fmla="*/ 7158038 h 12189617"/>
              <a:gd name="connsiteX91" fmla="*/ 7598306 w 10657204"/>
              <a:gd name="connsiteY91" fmla="*/ 6996153 h 12189617"/>
              <a:gd name="connsiteX92" fmla="*/ 7598091 w 10657204"/>
              <a:gd name="connsiteY92" fmla="*/ 7000875 h 12189617"/>
              <a:gd name="connsiteX93" fmla="*/ 7302816 w 10657204"/>
              <a:gd name="connsiteY93" fmla="*/ 6981825 h 12189617"/>
              <a:gd name="connsiteX94" fmla="*/ 6931341 w 10657204"/>
              <a:gd name="connsiteY94" fmla="*/ 7062788 h 12189617"/>
              <a:gd name="connsiteX95" fmla="*/ 6812278 w 10657204"/>
              <a:gd name="connsiteY95" fmla="*/ 7510463 h 12189617"/>
              <a:gd name="connsiteX96" fmla="*/ 6878953 w 10657204"/>
              <a:gd name="connsiteY96" fmla="*/ 8305799 h 12189617"/>
              <a:gd name="connsiteX97" fmla="*/ 6878953 w 10657204"/>
              <a:gd name="connsiteY97" fmla="*/ 8305800 h 12189617"/>
              <a:gd name="connsiteX98" fmla="*/ 6866154 w 10657204"/>
              <a:gd name="connsiteY98" fmla="*/ 8579642 h 12189617"/>
              <a:gd name="connsiteX99" fmla="*/ 6847997 w 10657204"/>
              <a:gd name="connsiteY99" fmla="*/ 8853486 h 12189617"/>
              <a:gd name="connsiteX100" fmla="*/ 6755128 w 10657204"/>
              <a:gd name="connsiteY100" fmla="*/ 9439274 h 12189617"/>
              <a:gd name="connsiteX101" fmla="*/ 6609872 w 10657204"/>
              <a:gd name="connsiteY101" fmla="*/ 10315574 h 12189617"/>
              <a:gd name="connsiteX102" fmla="*/ 6574153 w 10657204"/>
              <a:gd name="connsiteY102" fmla="*/ 10534649 h 12189617"/>
              <a:gd name="connsiteX103" fmla="*/ 6471759 w 10657204"/>
              <a:gd name="connsiteY103" fmla="*/ 11048999 h 12189617"/>
              <a:gd name="connsiteX104" fmla="*/ 6369366 w 10657204"/>
              <a:gd name="connsiteY104" fmla="*/ 11522868 h 12189617"/>
              <a:gd name="connsiteX105" fmla="*/ 6238397 w 10657204"/>
              <a:gd name="connsiteY105" fmla="*/ 12015786 h 12189617"/>
              <a:gd name="connsiteX106" fmla="*/ 6188390 w 10657204"/>
              <a:gd name="connsiteY106" fmla="*/ 12189617 h 12189617"/>
              <a:gd name="connsiteX107" fmla="*/ 6102666 w 10657204"/>
              <a:gd name="connsiteY107" fmla="*/ 12168187 h 12189617"/>
              <a:gd name="connsiteX108" fmla="*/ 6426515 w 10657204"/>
              <a:gd name="connsiteY108" fmla="*/ 10791824 h 12189617"/>
              <a:gd name="connsiteX109" fmla="*/ 6574153 w 10657204"/>
              <a:gd name="connsiteY109" fmla="*/ 9858374 h 12189617"/>
              <a:gd name="connsiteX110" fmla="*/ 6736078 w 10657204"/>
              <a:gd name="connsiteY110" fmla="*/ 8705849 h 12189617"/>
              <a:gd name="connsiteX111" fmla="*/ 6750664 w 10657204"/>
              <a:gd name="connsiteY111" fmla="*/ 8502253 h 12189617"/>
              <a:gd name="connsiteX112" fmla="*/ 6759805 w 10657204"/>
              <a:gd name="connsiteY112" fmla="*/ 8300563 h 12189617"/>
              <a:gd name="connsiteX113" fmla="*/ 6574066 w 10657204"/>
              <a:gd name="connsiteY113" fmla="*/ 8292398 h 12189617"/>
              <a:gd name="connsiteX114" fmla="*/ 6478904 w 10657204"/>
              <a:gd name="connsiteY114" fmla="*/ 9248774 h 12189617"/>
              <a:gd name="connsiteX115" fmla="*/ 6381272 w 10657204"/>
              <a:gd name="connsiteY115" fmla="*/ 10132218 h 12189617"/>
              <a:gd name="connsiteX116" fmla="*/ 6252684 w 10657204"/>
              <a:gd name="connsiteY116" fmla="*/ 10801349 h 12189617"/>
              <a:gd name="connsiteX117" fmla="*/ 5945504 w 10657204"/>
              <a:gd name="connsiteY117" fmla="*/ 12030074 h 12189617"/>
              <a:gd name="connsiteX118" fmla="*/ 5890736 w 10657204"/>
              <a:gd name="connsiteY118" fmla="*/ 12103894 h 12189617"/>
              <a:gd name="connsiteX119" fmla="*/ 5821680 w 10657204"/>
              <a:gd name="connsiteY119" fmla="*/ 12144374 h 12189617"/>
              <a:gd name="connsiteX120" fmla="*/ 5745479 w 10657204"/>
              <a:gd name="connsiteY120" fmla="*/ 12115799 h 12189617"/>
              <a:gd name="connsiteX121" fmla="*/ 5759766 w 10657204"/>
              <a:gd name="connsiteY121" fmla="*/ 12046742 h 12189617"/>
              <a:gd name="connsiteX122" fmla="*/ 5840729 w 10657204"/>
              <a:gd name="connsiteY122" fmla="*/ 12068174 h 12189617"/>
              <a:gd name="connsiteX123" fmla="*/ 5935979 w 10657204"/>
              <a:gd name="connsiteY123" fmla="*/ 11753849 h 12189617"/>
              <a:gd name="connsiteX124" fmla="*/ 6297929 w 10657204"/>
              <a:gd name="connsiteY124" fmla="*/ 10048874 h 12189617"/>
              <a:gd name="connsiteX125" fmla="*/ 6402704 w 10657204"/>
              <a:gd name="connsiteY125" fmla="*/ 9001124 h 12189617"/>
              <a:gd name="connsiteX126" fmla="*/ 6445566 w 10657204"/>
              <a:gd name="connsiteY126" fmla="*/ 8286749 h 12189617"/>
              <a:gd name="connsiteX127" fmla="*/ 6421753 w 10657204"/>
              <a:gd name="connsiteY127" fmla="*/ 7700963 h 12189617"/>
              <a:gd name="connsiteX128" fmla="*/ 6240778 w 10657204"/>
              <a:gd name="connsiteY128" fmla="*/ 7048500 h 12189617"/>
              <a:gd name="connsiteX129" fmla="*/ 6133622 w 10657204"/>
              <a:gd name="connsiteY129" fmla="*/ 6843713 h 12189617"/>
              <a:gd name="connsiteX130" fmla="*/ 5926453 w 10657204"/>
              <a:gd name="connsiteY130" fmla="*/ 6800850 h 12189617"/>
              <a:gd name="connsiteX131" fmla="*/ 5857397 w 10657204"/>
              <a:gd name="connsiteY131" fmla="*/ 6827044 h 12189617"/>
              <a:gd name="connsiteX132" fmla="*/ 5674041 w 10657204"/>
              <a:gd name="connsiteY132" fmla="*/ 6443663 h 12189617"/>
              <a:gd name="connsiteX133" fmla="*/ 5821678 w 10657204"/>
              <a:gd name="connsiteY133" fmla="*/ 6372225 h 12189617"/>
              <a:gd name="connsiteX134" fmla="*/ 5921691 w 10657204"/>
              <a:gd name="connsiteY134" fmla="*/ 6291263 h 12189617"/>
              <a:gd name="connsiteX135" fmla="*/ 5893115 w 10657204"/>
              <a:gd name="connsiteY135" fmla="*/ 6129338 h 12189617"/>
              <a:gd name="connsiteX136" fmla="*/ 5528784 w 10657204"/>
              <a:gd name="connsiteY136" fmla="*/ 4714875 h 12189617"/>
              <a:gd name="connsiteX137" fmla="*/ 5530912 w 10657204"/>
              <a:gd name="connsiteY137" fmla="*/ 4714194 h 12189617"/>
              <a:gd name="connsiteX138" fmla="*/ 5445442 w 10657204"/>
              <a:gd name="connsiteY138" fmla="*/ 4486275 h 12189617"/>
              <a:gd name="connsiteX139" fmla="*/ 5178742 w 10657204"/>
              <a:gd name="connsiteY139" fmla="*/ 3705226 h 12189617"/>
              <a:gd name="connsiteX140" fmla="*/ 4745354 w 10657204"/>
              <a:gd name="connsiteY140" fmla="*/ 2281239 h 12189617"/>
              <a:gd name="connsiteX141" fmla="*/ 4497904 w 10657204"/>
              <a:gd name="connsiteY141" fmla="*/ 1253368 h 12189617"/>
              <a:gd name="connsiteX142" fmla="*/ 4495799 w 10657204"/>
              <a:gd name="connsiteY142" fmla="*/ 1253490 h 12189617"/>
              <a:gd name="connsiteX143" fmla="*/ 4304823 w 10657204"/>
              <a:gd name="connsiteY143" fmla="*/ 1019176 h 12189617"/>
              <a:gd name="connsiteX144" fmla="*/ 4053839 w 10657204"/>
              <a:gd name="connsiteY144" fmla="*/ 910590 h 12189617"/>
              <a:gd name="connsiteX145" fmla="*/ 3558539 w 10657204"/>
              <a:gd name="connsiteY145" fmla="*/ 941070 h 12189617"/>
              <a:gd name="connsiteX146" fmla="*/ 3086099 w 10657204"/>
              <a:gd name="connsiteY146" fmla="*/ 971550 h 12189617"/>
              <a:gd name="connsiteX147" fmla="*/ 2514601 w 10657204"/>
              <a:gd name="connsiteY147" fmla="*/ 1032510 h 12189617"/>
              <a:gd name="connsiteX148" fmla="*/ 1165860 w 10657204"/>
              <a:gd name="connsiteY148" fmla="*/ 1192530 h 12189617"/>
              <a:gd name="connsiteX149" fmla="*/ 53340 w 10657204"/>
              <a:gd name="connsiteY149" fmla="*/ 1360170 h 12189617"/>
              <a:gd name="connsiteX150" fmla="*/ 0 w 10657204"/>
              <a:gd name="connsiteY150" fmla="*/ 880110 h 12189617"/>
              <a:gd name="connsiteX151" fmla="*/ 3764279 w 10657204"/>
              <a:gd name="connsiteY151" fmla="*/ 598170 h 12189617"/>
              <a:gd name="connsiteX152" fmla="*/ 3749993 w 10657204"/>
              <a:gd name="connsiteY152" fmla="*/ 482442 h 12189617"/>
              <a:gd name="connsiteX153" fmla="*/ 3888103 w 10657204"/>
              <a:gd name="connsiteY153" fmla="*/ 454342 h 12189617"/>
              <a:gd name="connsiteX154" fmla="*/ 4048600 w 10657204"/>
              <a:gd name="connsiteY154" fmla="*/ 380524 h 12189617"/>
              <a:gd name="connsiteX155" fmla="*/ 4135277 w 10657204"/>
              <a:gd name="connsiteY155" fmla="*/ 264320 h 12189617"/>
              <a:gd name="connsiteX156" fmla="*/ 4157185 w 10657204"/>
              <a:gd name="connsiteY156" fmla="*/ 88107 h 12189617"/>
              <a:gd name="connsiteX157" fmla="*/ 4540090 w 10657204"/>
              <a:gd name="connsiteY157" fmla="*/ 14764 h 12189617"/>
              <a:gd name="connsiteX158" fmla="*/ 4637246 w 10657204"/>
              <a:gd name="connsiteY158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74504 w 10657204"/>
              <a:gd name="connsiteY35" fmla="*/ 1864521 h 12189617"/>
              <a:gd name="connsiteX36" fmla="*/ 9379267 w 10657204"/>
              <a:gd name="connsiteY36" fmla="*/ 1795465 h 12189617"/>
              <a:gd name="connsiteX37" fmla="*/ 9800051 w 10657204"/>
              <a:gd name="connsiteY37" fmla="*/ 1766937 h 12189617"/>
              <a:gd name="connsiteX38" fmla="*/ 9799954 w 10657204"/>
              <a:gd name="connsiteY38" fmla="*/ 1765301 h 12189617"/>
              <a:gd name="connsiteX39" fmla="*/ 9974579 w 10657204"/>
              <a:gd name="connsiteY39" fmla="*/ 1758951 h 12189617"/>
              <a:gd name="connsiteX40" fmla="*/ 10034904 w 10657204"/>
              <a:gd name="connsiteY40" fmla="*/ 2886076 h 12189617"/>
              <a:gd name="connsiteX41" fmla="*/ 9907904 w 10657204"/>
              <a:gd name="connsiteY41" fmla="*/ 2914651 h 12189617"/>
              <a:gd name="connsiteX42" fmla="*/ 9980929 w 10657204"/>
              <a:gd name="connsiteY42" fmla="*/ 3438526 h 12189617"/>
              <a:gd name="connsiteX43" fmla="*/ 10022204 w 10657204"/>
              <a:gd name="connsiteY43" fmla="*/ 3495676 h 12189617"/>
              <a:gd name="connsiteX44" fmla="*/ 10117454 w 10657204"/>
              <a:gd name="connsiteY44" fmla="*/ 3508376 h 12189617"/>
              <a:gd name="connsiteX45" fmla="*/ 10646885 w 10657204"/>
              <a:gd name="connsiteY45" fmla="*/ 3481388 h 12189617"/>
              <a:gd name="connsiteX46" fmla="*/ 10657204 w 10657204"/>
              <a:gd name="connsiteY46" fmla="*/ 3686176 h 12189617"/>
              <a:gd name="connsiteX47" fmla="*/ 10193654 w 10657204"/>
              <a:gd name="connsiteY47" fmla="*/ 3705226 h 12189617"/>
              <a:gd name="connsiteX48" fmla="*/ 10142854 w 10657204"/>
              <a:gd name="connsiteY48" fmla="*/ 3717926 h 12189617"/>
              <a:gd name="connsiteX49" fmla="*/ 10120629 w 10657204"/>
              <a:gd name="connsiteY49" fmla="*/ 3762376 h 12189617"/>
              <a:gd name="connsiteX50" fmla="*/ 10117454 w 10657204"/>
              <a:gd name="connsiteY50" fmla="*/ 3876676 h 12189617"/>
              <a:gd name="connsiteX51" fmla="*/ 10023791 w 10657204"/>
              <a:gd name="connsiteY51" fmla="*/ 3879057 h 12189617"/>
              <a:gd name="connsiteX52" fmla="*/ 10033316 w 10657204"/>
              <a:gd name="connsiteY52" fmla="*/ 4024313 h 12189617"/>
              <a:gd name="connsiteX53" fmla="*/ 9695179 w 10657204"/>
              <a:gd name="connsiteY53" fmla="*/ 4019551 h 12189617"/>
              <a:gd name="connsiteX54" fmla="*/ 9633266 w 10657204"/>
              <a:gd name="connsiteY54" fmla="*/ 3531395 h 12189617"/>
              <a:gd name="connsiteX55" fmla="*/ 9499916 w 10657204"/>
              <a:gd name="connsiteY55" fmla="*/ 3422651 h 12189617"/>
              <a:gd name="connsiteX56" fmla="*/ 9485629 w 10657204"/>
              <a:gd name="connsiteY56" fmla="*/ 3309939 h 12189617"/>
              <a:gd name="connsiteX57" fmla="*/ 9557066 w 10657204"/>
              <a:gd name="connsiteY57" fmla="*/ 3298032 h 12189617"/>
              <a:gd name="connsiteX58" fmla="*/ 9608661 w 10657204"/>
              <a:gd name="connsiteY58" fmla="*/ 3285332 h 12189617"/>
              <a:gd name="connsiteX59" fmla="*/ 9569766 w 10657204"/>
              <a:gd name="connsiteY59" fmla="*/ 2974976 h 12189617"/>
              <a:gd name="connsiteX60" fmla="*/ 9482454 w 10657204"/>
              <a:gd name="connsiteY60" fmla="*/ 2428876 h 12189617"/>
              <a:gd name="connsiteX61" fmla="*/ 9337198 w 10657204"/>
              <a:gd name="connsiteY61" fmla="*/ 2449513 h 12189617"/>
              <a:gd name="connsiteX62" fmla="*/ 9317354 w 10657204"/>
              <a:gd name="connsiteY62" fmla="*/ 2311401 h 12189617"/>
              <a:gd name="connsiteX63" fmla="*/ 9212579 w 10657204"/>
              <a:gd name="connsiteY63" fmla="*/ 2305051 h 12189617"/>
              <a:gd name="connsiteX64" fmla="*/ 9212579 w 10657204"/>
              <a:gd name="connsiteY64" fmla="*/ 2302827 h 12189617"/>
              <a:gd name="connsiteX65" fmla="*/ 5511880 w 10657204"/>
              <a:gd name="connsiteY65" fmla="*/ 2423966 h 12189617"/>
              <a:gd name="connsiteX66" fmla="*/ 5512117 w 10657204"/>
              <a:gd name="connsiteY66" fmla="*/ 2428876 h 12189617"/>
              <a:gd name="connsiteX67" fmla="*/ 5412105 w 10657204"/>
              <a:gd name="connsiteY67" fmla="*/ 2428875 h 12189617"/>
              <a:gd name="connsiteX68" fmla="*/ 5288279 w 10657204"/>
              <a:gd name="connsiteY68" fmla="*/ 2524126 h 12189617"/>
              <a:gd name="connsiteX69" fmla="*/ 5288279 w 10657204"/>
              <a:gd name="connsiteY69" fmla="*/ 2743201 h 12189617"/>
              <a:gd name="connsiteX70" fmla="*/ 5950267 w 10657204"/>
              <a:gd name="connsiteY70" fmla="*/ 4581526 h 12189617"/>
              <a:gd name="connsiteX71" fmla="*/ 5945910 w 10657204"/>
              <a:gd name="connsiteY71" fmla="*/ 4582912 h 12189617"/>
              <a:gd name="connsiteX72" fmla="*/ 6364603 w 10657204"/>
              <a:gd name="connsiteY72" fmla="*/ 6015039 h 12189617"/>
              <a:gd name="connsiteX73" fmla="*/ 6731316 w 10657204"/>
              <a:gd name="connsiteY73" fmla="*/ 6357939 h 12189617"/>
              <a:gd name="connsiteX74" fmla="*/ 7155179 w 10657204"/>
              <a:gd name="connsiteY74" fmla="*/ 6522244 h 12189617"/>
              <a:gd name="connsiteX75" fmla="*/ 7386160 w 10657204"/>
              <a:gd name="connsiteY75" fmla="*/ 6555582 h 12189617"/>
              <a:gd name="connsiteX76" fmla="*/ 7616926 w 10657204"/>
              <a:gd name="connsiteY76" fmla="*/ 6581751 h 12189617"/>
              <a:gd name="connsiteX77" fmla="*/ 7617141 w 10657204"/>
              <a:gd name="connsiteY77" fmla="*/ 6577013 h 12189617"/>
              <a:gd name="connsiteX78" fmla="*/ 8131491 w 10657204"/>
              <a:gd name="connsiteY78" fmla="*/ 6672263 h 12189617"/>
              <a:gd name="connsiteX79" fmla="*/ 8707753 w 10657204"/>
              <a:gd name="connsiteY79" fmla="*/ 6715125 h 12189617"/>
              <a:gd name="connsiteX80" fmla="*/ 9450703 w 10657204"/>
              <a:gd name="connsiteY80" fmla="*/ 6686550 h 12189617"/>
              <a:gd name="connsiteX81" fmla="*/ 9831703 w 10657204"/>
              <a:gd name="connsiteY81" fmla="*/ 6696075 h 12189617"/>
              <a:gd name="connsiteX82" fmla="*/ 9826941 w 10657204"/>
              <a:gd name="connsiteY82" fmla="*/ 6596063 h 12189617"/>
              <a:gd name="connsiteX83" fmla="*/ 10169841 w 10657204"/>
              <a:gd name="connsiteY83" fmla="*/ 6586538 h 12189617"/>
              <a:gd name="connsiteX84" fmla="*/ 10226991 w 10657204"/>
              <a:gd name="connsiteY84" fmla="*/ 7448550 h 12189617"/>
              <a:gd name="connsiteX85" fmla="*/ 9912666 w 10657204"/>
              <a:gd name="connsiteY85" fmla="*/ 7358063 h 12189617"/>
              <a:gd name="connsiteX86" fmla="*/ 9669778 w 10657204"/>
              <a:gd name="connsiteY86" fmla="*/ 7705725 h 12189617"/>
              <a:gd name="connsiteX87" fmla="*/ 9503091 w 10657204"/>
              <a:gd name="connsiteY87" fmla="*/ 7543800 h 12189617"/>
              <a:gd name="connsiteX88" fmla="*/ 9184003 w 10657204"/>
              <a:gd name="connsiteY88" fmla="*/ 7386638 h 12189617"/>
              <a:gd name="connsiteX89" fmla="*/ 8483916 w 10657204"/>
              <a:gd name="connsiteY89" fmla="*/ 7158038 h 12189617"/>
              <a:gd name="connsiteX90" fmla="*/ 7598306 w 10657204"/>
              <a:gd name="connsiteY90" fmla="*/ 6996153 h 12189617"/>
              <a:gd name="connsiteX91" fmla="*/ 7598091 w 10657204"/>
              <a:gd name="connsiteY91" fmla="*/ 7000875 h 12189617"/>
              <a:gd name="connsiteX92" fmla="*/ 7302816 w 10657204"/>
              <a:gd name="connsiteY92" fmla="*/ 6981825 h 12189617"/>
              <a:gd name="connsiteX93" fmla="*/ 6931341 w 10657204"/>
              <a:gd name="connsiteY93" fmla="*/ 7062788 h 12189617"/>
              <a:gd name="connsiteX94" fmla="*/ 6812278 w 10657204"/>
              <a:gd name="connsiteY94" fmla="*/ 7510463 h 12189617"/>
              <a:gd name="connsiteX95" fmla="*/ 6878953 w 10657204"/>
              <a:gd name="connsiteY95" fmla="*/ 8305799 h 12189617"/>
              <a:gd name="connsiteX96" fmla="*/ 6878953 w 10657204"/>
              <a:gd name="connsiteY96" fmla="*/ 8305800 h 12189617"/>
              <a:gd name="connsiteX97" fmla="*/ 6866154 w 10657204"/>
              <a:gd name="connsiteY97" fmla="*/ 8579642 h 12189617"/>
              <a:gd name="connsiteX98" fmla="*/ 6847997 w 10657204"/>
              <a:gd name="connsiteY98" fmla="*/ 8853486 h 12189617"/>
              <a:gd name="connsiteX99" fmla="*/ 6755128 w 10657204"/>
              <a:gd name="connsiteY99" fmla="*/ 9439274 h 12189617"/>
              <a:gd name="connsiteX100" fmla="*/ 6609872 w 10657204"/>
              <a:gd name="connsiteY100" fmla="*/ 10315574 h 12189617"/>
              <a:gd name="connsiteX101" fmla="*/ 6574153 w 10657204"/>
              <a:gd name="connsiteY101" fmla="*/ 10534649 h 12189617"/>
              <a:gd name="connsiteX102" fmla="*/ 6471759 w 10657204"/>
              <a:gd name="connsiteY102" fmla="*/ 11048999 h 12189617"/>
              <a:gd name="connsiteX103" fmla="*/ 6369366 w 10657204"/>
              <a:gd name="connsiteY103" fmla="*/ 11522868 h 12189617"/>
              <a:gd name="connsiteX104" fmla="*/ 6238397 w 10657204"/>
              <a:gd name="connsiteY104" fmla="*/ 12015786 h 12189617"/>
              <a:gd name="connsiteX105" fmla="*/ 6188390 w 10657204"/>
              <a:gd name="connsiteY105" fmla="*/ 12189617 h 12189617"/>
              <a:gd name="connsiteX106" fmla="*/ 6102666 w 10657204"/>
              <a:gd name="connsiteY106" fmla="*/ 12168187 h 12189617"/>
              <a:gd name="connsiteX107" fmla="*/ 6426515 w 10657204"/>
              <a:gd name="connsiteY107" fmla="*/ 10791824 h 12189617"/>
              <a:gd name="connsiteX108" fmla="*/ 6574153 w 10657204"/>
              <a:gd name="connsiteY108" fmla="*/ 9858374 h 12189617"/>
              <a:gd name="connsiteX109" fmla="*/ 6736078 w 10657204"/>
              <a:gd name="connsiteY109" fmla="*/ 8705849 h 12189617"/>
              <a:gd name="connsiteX110" fmla="*/ 6750664 w 10657204"/>
              <a:gd name="connsiteY110" fmla="*/ 8502253 h 12189617"/>
              <a:gd name="connsiteX111" fmla="*/ 6759805 w 10657204"/>
              <a:gd name="connsiteY111" fmla="*/ 8300563 h 12189617"/>
              <a:gd name="connsiteX112" fmla="*/ 6574066 w 10657204"/>
              <a:gd name="connsiteY112" fmla="*/ 8292398 h 12189617"/>
              <a:gd name="connsiteX113" fmla="*/ 6478904 w 10657204"/>
              <a:gd name="connsiteY113" fmla="*/ 9248774 h 12189617"/>
              <a:gd name="connsiteX114" fmla="*/ 6381272 w 10657204"/>
              <a:gd name="connsiteY114" fmla="*/ 10132218 h 12189617"/>
              <a:gd name="connsiteX115" fmla="*/ 6252684 w 10657204"/>
              <a:gd name="connsiteY115" fmla="*/ 10801349 h 12189617"/>
              <a:gd name="connsiteX116" fmla="*/ 5945504 w 10657204"/>
              <a:gd name="connsiteY116" fmla="*/ 12030074 h 12189617"/>
              <a:gd name="connsiteX117" fmla="*/ 5890736 w 10657204"/>
              <a:gd name="connsiteY117" fmla="*/ 12103894 h 12189617"/>
              <a:gd name="connsiteX118" fmla="*/ 5821680 w 10657204"/>
              <a:gd name="connsiteY118" fmla="*/ 12144374 h 12189617"/>
              <a:gd name="connsiteX119" fmla="*/ 5745479 w 10657204"/>
              <a:gd name="connsiteY119" fmla="*/ 12115799 h 12189617"/>
              <a:gd name="connsiteX120" fmla="*/ 5759766 w 10657204"/>
              <a:gd name="connsiteY120" fmla="*/ 12046742 h 12189617"/>
              <a:gd name="connsiteX121" fmla="*/ 5840729 w 10657204"/>
              <a:gd name="connsiteY121" fmla="*/ 12068174 h 12189617"/>
              <a:gd name="connsiteX122" fmla="*/ 5935979 w 10657204"/>
              <a:gd name="connsiteY122" fmla="*/ 11753849 h 12189617"/>
              <a:gd name="connsiteX123" fmla="*/ 6297929 w 10657204"/>
              <a:gd name="connsiteY123" fmla="*/ 10048874 h 12189617"/>
              <a:gd name="connsiteX124" fmla="*/ 6402704 w 10657204"/>
              <a:gd name="connsiteY124" fmla="*/ 9001124 h 12189617"/>
              <a:gd name="connsiteX125" fmla="*/ 6445566 w 10657204"/>
              <a:gd name="connsiteY125" fmla="*/ 8286749 h 12189617"/>
              <a:gd name="connsiteX126" fmla="*/ 6421753 w 10657204"/>
              <a:gd name="connsiteY126" fmla="*/ 7700963 h 12189617"/>
              <a:gd name="connsiteX127" fmla="*/ 6240778 w 10657204"/>
              <a:gd name="connsiteY127" fmla="*/ 7048500 h 12189617"/>
              <a:gd name="connsiteX128" fmla="*/ 6133622 w 10657204"/>
              <a:gd name="connsiteY128" fmla="*/ 6843713 h 12189617"/>
              <a:gd name="connsiteX129" fmla="*/ 5926453 w 10657204"/>
              <a:gd name="connsiteY129" fmla="*/ 6800850 h 12189617"/>
              <a:gd name="connsiteX130" fmla="*/ 5857397 w 10657204"/>
              <a:gd name="connsiteY130" fmla="*/ 6827044 h 12189617"/>
              <a:gd name="connsiteX131" fmla="*/ 5674041 w 10657204"/>
              <a:gd name="connsiteY131" fmla="*/ 6443663 h 12189617"/>
              <a:gd name="connsiteX132" fmla="*/ 5821678 w 10657204"/>
              <a:gd name="connsiteY132" fmla="*/ 6372225 h 12189617"/>
              <a:gd name="connsiteX133" fmla="*/ 5921691 w 10657204"/>
              <a:gd name="connsiteY133" fmla="*/ 6291263 h 12189617"/>
              <a:gd name="connsiteX134" fmla="*/ 5893115 w 10657204"/>
              <a:gd name="connsiteY134" fmla="*/ 6129338 h 12189617"/>
              <a:gd name="connsiteX135" fmla="*/ 5528784 w 10657204"/>
              <a:gd name="connsiteY135" fmla="*/ 4714875 h 12189617"/>
              <a:gd name="connsiteX136" fmla="*/ 5530912 w 10657204"/>
              <a:gd name="connsiteY136" fmla="*/ 4714194 h 12189617"/>
              <a:gd name="connsiteX137" fmla="*/ 5445442 w 10657204"/>
              <a:gd name="connsiteY137" fmla="*/ 4486275 h 12189617"/>
              <a:gd name="connsiteX138" fmla="*/ 5178742 w 10657204"/>
              <a:gd name="connsiteY138" fmla="*/ 3705226 h 12189617"/>
              <a:gd name="connsiteX139" fmla="*/ 4745354 w 10657204"/>
              <a:gd name="connsiteY139" fmla="*/ 2281239 h 12189617"/>
              <a:gd name="connsiteX140" fmla="*/ 4497904 w 10657204"/>
              <a:gd name="connsiteY140" fmla="*/ 1253368 h 12189617"/>
              <a:gd name="connsiteX141" fmla="*/ 4495799 w 10657204"/>
              <a:gd name="connsiteY141" fmla="*/ 1253490 h 12189617"/>
              <a:gd name="connsiteX142" fmla="*/ 4304823 w 10657204"/>
              <a:gd name="connsiteY142" fmla="*/ 1019176 h 12189617"/>
              <a:gd name="connsiteX143" fmla="*/ 4053839 w 10657204"/>
              <a:gd name="connsiteY143" fmla="*/ 910590 h 12189617"/>
              <a:gd name="connsiteX144" fmla="*/ 3558539 w 10657204"/>
              <a:gd name="connsiteY144" fmla="*/ 941070 h 12189617"/>
              <a:gd name="connsiteX145" fmla="*/ 3086099 w 10657204"/>
              <a:gd name="connsiteY145" fmla="*/ 971550 h 12189617"/>
              <a:gd name="connsiteX146" fmla="*/ 2514601 w 10657204"/>
              <a:gd name="connsiteY146" fmla="*/ 1032510 h 12189617"/>
              <a:gd name="connsiteX147" fmla="*/ 1165860 w 10657204"/>
              <a:gd name="connsiteY147" fmla="*/ 1192530 h 12189617"/>
              <a:gd name="connsiteX148" fmla="*/ 53340 w 10657204"/>
              <a:gd name="connsiteY148" fmla="*/ 1360170 h 12189617"/>
              <a:gd name="connsiteX149" fmla="*/ 0 w 10657204"/>
              <a:gd name="connsiteY149" fmla="*/ 880110 h 12189617"/>
              <a:gd name="connsiteX150" fmla="*/ 3764279 w 10657204"/>
              <a:gd name="connsiteY150" fmla="*/ 598170 h 12189617"/>
              <a:gd name="connsiteX151" fmla="*/ 3749993 w 10657204"/>
              <a:gd name="connsiteY151" fmla="*/ 482442 h 12189617"/>
              <a:gd name="connsiteX152" fmla="*/ 3888103 w 10657204"/>
              <a:gd name="connsiteY152" fmla="*/ 454342 h 12189617"/>
              <a:gd name="connsiteX153" fmla="*/ 4048600 w 10657204"/>
              <a:gd name="connsiteY153" fmla="*/ 380524 h 12189617"/>
              <a:gd name="connsiteX154" fmla="*/ 4135277 w 10657204"/>
              <a:gd name="connsiteY154" fmla="*/ 264320 h 12189617"/>
              <a:gd name="connsiteX155" fmla="*/ 4157185 w 10657204"/>
              <a:gd name="connsiteY155" fmla="*/ 88107 h 12189617"/>
              <a:gd name="connsiteX156" fmla="*/ 4540090 w 10657204"/>
              <a:gd name="connsiteY156" fmla="*/ 14764 h 12189617"/>
              <a:gd name="connsiteX157" fmla="*/ 4637246 w 10657204"/>
              <a:gd name="connsiteY157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79267 w 10657204"/>
              <a:gd name="connsiteY35" fmla="*/ 1795465 h 12189617"/>
              <a:gd name="connsiteX36" fmla="*/ 9800051 w 10657204"/>
              <a:gd name="connsiteY36" fmla="*/ 1766937 h 12189617"/>
              <a:gd name="connsiteX37" fmla="*/ 9799954 w 10657204"/>
              <a:gd name="connsiteY37" fmla="*/ 1765301 h 12189617"/>
              <a:gd name="connsiteX38" fmla="*/ 9974579 w 10657204"/>
              <a:gd name="connsiteY38" fmla="*/ 1758951 h 12189617"/>
              <a:gd name="connsiteX39" fmla="*/ 10034904 w 10657204"/>
              <a:gd name="connsiteY39" fmla="*/ 2886076 h 12189617"/>
              <a:gd name="connsiteX40" fmla="*/ 9907904 w 10657204"/>
              <a:gd name="connsiteY40" fmla="*/ 2914651 h 12189617"/>
              <a:gd name="connsiteX41" fmla="*/ 9980929 w 10657204"/>
              <a:gd name="connsiteY41" fmla="*/ 3438526 h 12189617"/>
              <a:gd name="connsiteX42" fmla="*/ 10022204 w 10657204"/>
              <a:gd name="connsiteY42" fmla="*/ 3495676 h 12189617"/>
              <a:gd name="connsiteX43" fmla="*/ 10117454 w 10657204"/>
              <a:gd name="connsiteY43" fmla="*/ 3508376 h 12189617"/>
              <a:gd name="connsiteX44" fmla="*/ 10646885 w 10657204"/>
              <a:gd name="connsiteY44" fmla="*/ 3481388 h 12189617"/>
              <a:gd name="connsiteX45" fmla="*/ 10657204 w 10657204"/>
              <a:gd name="connsiteY45" fmla="*/ 3686176 h 12189617"/>
              <a:gd name="connsiteX46" fmla="*/ 10193654 w 10657204"/>
              <a:gd name="connsiteY46" fmla="*/ 3705226 h 12189617"/>
              <a:gd name="connsiteX47" fmla="*/ 10142854 w 10657204"/>
              <a:gd name="connsiteY47" fmla="*/ 3717926 h 12189617"/>
              <a:gd name="connsiteX48" fmla="*/ 10120629 w 10657204"/>
              <a:gd name="connsiteY48" fmla="*/ 3762376 h 12189617"/>
              <a:gd name="connsiteX49" fmla="*/ 10117454 w 10657204"/>
              <a:gd name="connsiteY49" fmla="*/ 3876676 h 12189617"/>
              <a:gd name="connsiteX50" fmla="*/ 10023791 w 10657204"/>
              <a:gd name="connsiteY50" fmla="*/ 3879057 h 12189617"/>
              <a:gd name="connsiteX51" fmla="*/ 10033316 w 10657204"/>
              <a:gd name="connsiteY51" fmla="*/ 4024313 h 12189617"/>
              <a:gd name="connsiteX52" fmla="*/ 9695179 w 10657204"/>
              <a:gd name="connsiteY52" fmla="*/ 4019551 h 12189617"/>
              <a:gd name="connsiteX53" fmla="*/ 9633266 w 10657204"/>
              <a:gd name="connsiteY53" fmla="*/ 3531395 h 12189617"/>
              <a:gd name="connsiteX54" fmla="*/ 9499916 w 10657204"/>
              <a:gd name="connsiteY54" fmla="*/ 3422651 h 12189617"/>
              <a:gd name="connsiteX55" fmla="*/ 9485629 w 10657204"/>
              <a:gd name="connsiteY55" fmla="*/ 3309939 h 12189617"/>
              <a:gd name="connsiteX56" fmla="*/ 9557066 w 10657204"/>
              <a:gd name="connsiteY56" fmla="*/ 3298032 h 12189617"/>
              <a:gd name="connsiteX57" fmla="*/ 9608661 w 10657204"/>
              <a:gd name="connsiteY57" fmla="*/ 3285332 h 12189617"/>
              <a:gd name="connsiteX58" fmla="*/ 9569766 w 10657204"/>
              <a:gd name="connsiteY58" fmla="*/ 2974976 h 12189617"/>
              <a:gd name="connsiteX59" fmla="*/ 9482454 w 10657204"/>
              <a:gd name="connsiteY59" fmla="*/ 2428876 h 12189617"/>
              <a:gd name="connsiteX60" fmla="*/ 9337198 w 10657204"/>
              <a:gd name="connsiteY60" fmla="*/ 2449513 h 12189617"/>
              <a:gd name="connsiteX61" fmla="*/ 9317354 w 10657204"/>
              <a:gd name="connsiteY61" fmla="*/ 2311401 h 12189617"/>
              <a:gd name="connsiteX62" fmla="*/ 9212579 w 10657204"/>
              <a:gd name="connsiteY62" fmla="*/ 2305051 h 12189617"/>
              <a:gd name="connsiteX63" fmla="*/ 9212579 w 10657204"/>
              <a:gd name="connsiteY63" fmla="*/ 2302827 h 12189617"/>
              <a:gd name="connsiteX64" fmla="*/ 5511880 w 10657204"/>
              <a:gd name="connsiteY64" fmla="*/ 2423966 h 12189617"/>
              <a:gd name="connsiteX65" fmla="*/ 5512117 w 10657204"/>
              <a:gd name="connsiteY65" fmla="*/ 2428876 h 12189617"/>
              <a:gd name="connsiteX66" fmla="*/ 5412105 w 10657204"/>
              <a:gd name="connsiteY66" fmla="*/ 2428875 h 12189617"/>
              <a:gd name="connsiteX67" fmla="*/ 5288279 w 10657204"/>
              <a:gd name="connsiteY67" fmla="*/ 2524126 h 12189617"/>
              <a:gd name="connsiteX68" fmla="*/ 5288279 w 10657204"/>
              <a:gd name="connsiteY68" fmla="*/ 2743201 h 12189617"/>
              <a:gd name="connsiteX69" fmla="*/ 5950267 w 10657204"/>
              <a:gd name="connsiteY69" fmla="*/ 4581526 h 12189617"/>
              <a:gd name="connsiteX70" fmla="*/ 5945910 w 10657204"/>
              <a:gd name="connsiteY70" fmla="*/ 4582912 h 12189617"/>
              <a:gd name="connsiteX71" fmla="*/ 6364603 w 10657204"/>
              <a:gd name="connsiteY71" fmla="*/ 6015039 h 12189617"/>
              <a:gd name="connsiteX72" fmla="*/ 6731316 w 10657204"/>
              <a:gd name="connsiteY72" fmla="*/ 6357939 h 12189617"/>
              <a:gd name="connsiteX73" fmla="*/ 7155179 w 10657204"/>
              <a:gd name="connsiteY73" fmla="*/ 6522244 h 12189617"/>
              <a:gd name="connsiteX74" fmla="*/ 7386160 w 10657204"/>
              <a:gd name="connsiteY74" fmla="*/ 6555582 h 12189617"/>
              <a:gd name="connsiteX75" fmla="*/ 7616926 w 10657204"/>
              <a:gd name="connsiteY75" fmla="*/ 6581751 h 12189617"/>
              <a:gd name="connsiteX76" fmla="*/ 7617141 w 10657204"/>
              <a:gd name="connsiteY76" fmla="*/ 6577013 h 12189617"/>
              <a:gd name="connsiteX77" fmla="*/ 8131491 w 10657204"/>
              <a:gd name="connsiteY77" fmla="*/ 6672263 h 12189617"/>
              <a:gd name="connsiteX78" fmla="*/ 8707753 w 10657204"/>
              <a:gd name="connsiteY78" fmla="*/ 6715125 h 12189617"/>
              <a:gd name="connsiteX79" fmla="*/ 9450703 w 10657204"/>
              <a:gd name="connsiteY79" fmla="*/ 6686550 h 12189617"/>
              <a:gd name="connsiteX80" fmla="*/ 9831703 w 10657204"/>
              <a:gd name="connsiteY80" fmla="*/ 6696075 h 12189617"/>
              <a:gd name="connsiteX81" fmla="*/ 9826941 w 10657204"/>
              <a:gd name="connsiteY81" fmla="*/ 6596063 h 12189617"/>
              <a:gd name="connsiteX82" fmla="*/ 10169841 w 10657204"/>
              <a:gd name="connsiteY82" fmla="*/ 6586538 h 12189617"/>
              <a:gd name="connsiteX83" fmla="*/ 10226991 w 10657204"/>
              <a:gd name="connsiteY83" fmla="*/ 7448550 h 12189617"/>
              <a:gd name="connsiteX84" fmla="*/ 9912666 w 10657204"/>
              <a:gd name="connsiteY84" fmla="*/ 7358063 h 12189617"/>
              <a:gd name="connsiteX85" fmla="*/ 9669778 w 10657204"/>
              <a:gd name="connsiteY85" fmla="*/ 7705725 h 12189617"/>
              <a:gd name="connsiteX86" fmla="*/ 9503091 w 10657204"/>
              <a:gd name="connsiteY86" fmla="*/ 7543800 h 12189617"/>
              <a:gd name="connsiteX87" fmla="*/ 9184003 w 10657204"/>
              <a:gd name="connsiteY87" fmla="*/ 7386638 h 12189617"/>
              <a:gd name="connsiteX88" fmla="*/ 8483916 w 10657204"/>
              <a:gd name="connsiteY88" fmla="*/ 7158038 h 12189617"/>
              <a:gd name="connsiteX89" fmla="*/ 7598306 w 10657204"/>
              <a:gd name="connsiteY89" fmla="*/ 6996153 h 12189617"/>
              <a:gd name="connsiteX90" fmla="*/ 7598091 w 10657204"/>
              <a:gd name="connsiteY90" fmla="*/ 7000875 h 12189617"/>
              <a:gd name="connsiteX91" fmla="*/ 7302816 w 10657204"/>
              <a:gd name="connsiteY91" fmla="*/ 6981825 h 12189617"/>
              <a:gd name="connsiteX92" fmla="*/ 6931341 w 10657204"/>
              <a:gd name="connsiteY92" fmla="*/ 7062788 h 12189617"/>
              <a:gd name="connsiteX93" fmla="*/ 6812278 w 10657204"/>
              <a:gd name="connsiteY93" fmla="*/ 7510463 h 12189617"/>
              <a:gd name="connsiteX94" fmla="*/ 6878953 w 10657204"/>
              <a:gd name="connsiteY94" fmla="*/ 8305799 h 12189617"/>
              <a:gd name="connsiteX95" fmla="*/ 6878953 w 10657204"/>
              <a:gd name="connsiteY95" fmla="*/ 8305800 h 12189617"/>
              <a:gd name="connsiteX96" fmla="*/ 6866154 w 10657204"/>
              <a:gd name="connsiteY96" fmla="*/ 8579642 h 12189617"/>
              <a:gd name="connsiteX97" fmla="*/ 6847997 w 10657204"/>
              <a:gd name="connsiteY97" fmla="*/ 8853486 h 12189617"/>
              <a:gd name="connsiteX98" fmla="*/ 6755128 w 10657204"/>
              <a:gd name="connsiteY98" fmla="*/ 9439274 h 12189617"/>
              <a:gd name="connsiteX99" fmla="*/ 6609872 w 10657204"/>
              <a:gd name="connsiteY99" fmla="*/ 10315574 h 12189617"/>
              <a:gd name="connsiteX100" fmla="*/ 6574153 w 10657204"/>
              <a:gd name="connsiteY100" fmla="*/ 10534649 h 12189617"/>
              <a:gd name="connsiteX101" fmla="*/ 6471759 w 10657204"/>
              <a:gd name="connsiteY101" fmla="*/ 11048999 h 12189617"/>
              <a:gd name="connsiteX102" fmla="*/ 6369366 w 10657204"/>
              <a:gd name="connsiteY102" fmla="*/ 11522868 h 12189617"/>
              <a:gd name="connsiteX103" fmla="*/ 6238397 w 10657204"/>
              <a:gd name="connsiteY103" fmla="*/ 12015786 h 12189617"/>
              <a:gd name="connsiteX104" fmla="*/ 6188390 w 10657204"/>
              <a:gd name="connsiteY104" fmla="*/ 12189617 h 12189617"/>
              <a:gd name="connsiteX105" fmla="*/ 6102666 w 10657204"/>
              <a:gd name="connsiteY105" fmla="*/ 12168187 h 12189617"/>
              <a:gd name="connsiteX106" fmla="*/ 6426515 w 10657204"/>
              <a:gd name="connsiteY106" fmla="*/ 10791824 h 12189617"/>
              <a:gd name="connsiteX107" fmla="*/ 6574153 w 10657204"/>
              <a:gd name="connsiteY107" fmla="*/ 9858374 h 12189617"/>
              <a:gd name="connsiteX108" fmla="*/ 6736078 w 10657204"/>
              <a:gd name="connsiteY108" fmla="*/ 8705849 h 12189617"/>
              <a:gd name="connsiteX109" fmla="*/ 6750664 w 10657204"/>
              <a:gd name="connsiteY109" fmla="*/ 8502253 h 12189617"/>
              <a:gd name="connsiteX110" fmla="*/ 6759805 w 10657204"/>
              <a:gd name="connsiteY110" fmla="*/ 8300563 h 12189617"/>
              <a:gd name="connsiteX111" fmla="*/ 6574066 w 10657204"/>
              <a:gd name="connsiteY111" fmla="*/ 8292398 h 12189617"/>
              <a:gd name="connsiteX112" fmla="*/ 6478904 w 10657204"/>
              <a:gd name="connsiteY112" fmla="*/ 9248774 h 12189617"/>
              <a:gd name="connsiteX113" fmla="*/ 6381272 w 10657204"/>
              <a:gd name="connsiteY113" fmla="*/ 10132218 h 12189617"/>
              <a:gd name="connsiteX114" fmla="*/ 6252684 w 10657204"/>
              <a:gd name="connsiteY114" fmla="*/ 10801349 h 12189617"/>
              <a:gd name="connsiteX115" fmla="*/ 5945504 w 10657204"/>
              <a:gd name="connsiteY115" fmla="*/ 12030074 h 12189617"/>
              <a:gd name="connsiteX116" fmla="*/ 5890736 w 10657204"/>
              <a:gd name="connsiteY116" fmla="*/ 12103894 h 12189617"/>
              <a:gd name="connsiteX117" fmla="*/ 5821680 w 10657204"/>
              <a:gd name="connsiteY117" fmla="*/ 12144374 h 12189617"/>
              <a:gd name="connsiteX118" fmla="*/ 5745479 w 10657204"/>
              <a:gd name="connsiteY118" fmla="*/ 12115799 h 12189617"/>
              <a:gd name="connsiteX119" fmla="*/ 5759766 w 10657204"/>
              <a:gd name="connsiteY119" fmla="*/ 12046742 h 12189617"/>
              <a:gd name="connsiteX120" fmla="*/ 5840729 w 10657204"/>
              <a:gd name="connsiteY120" fmla="*/ 12068174 h 12189617"/>
              <a:gd name="connsiteX121" fmla="*/ 5935979 w 10657204"/>
              <a:gd name="connsiteY121" fmla="*/ 11753849 h 12189617"/>
              <a:gd name="connsiteX122" fmla="*/ 6297929 w 10657204"/>
              <a:gd name="connsiteY122" fmla="*/ 10048874 h 12189617"/>
              <a:gd name="connsiteX123" fmla="*/ 6402704 w 10657204"/>
              <a:gd name="connsiteY123" fmla="*/ 9001124 h 12189617"/>
              <a:gd name="connsiteX124" fmla="*/ 6445566 w 10657204"/>
              <a:gd name="connsiteY124" fmla="*/ 8286749 h 12189617"/>
              <a:gd name="connsiteX125" fmla="*/ 6421753 w 10657204"/>
              <a:gd name="connsiteY125" fmla="*/ 7700963 h 12189617"/>
              <a:gd name="connsiteX126" fmla="*/ 6240778 w 10657204"/>
              <a:gd name="connsiteY126" fmla="*/ 7048500 h 12189617"/>
              <a:gd name="connsiteX127" fmla="*/ 6133622 w 10657204"/>
              <a:gd name="connsiteY127" fmla="*/ 6843713 h 12189617"/>
              <a:gd name="connsiteX128" fmla="*/ 5926453 w 10657204"/>
              <a:gd name="connsiteY128" fmla="*/ 6800850 h 12189617"/>
              <a:gd name="connsiteX129" fmla="*/ 5857397 w 10657204"/>
              <a:gd name="connsiteY129" fmla="*/ 6827044 h 12189617"/>
              <a:gd name="connsiteX130" fmla="*/ 5674041 w 10657204"/>
              <a:gd name="connsiteY130" fmla="*/ 6443663 h 12189617"/>
              <a:gd name="connsiteX131" fmla="*/ 5821678 w 10657204"/>
              <a:gd name="connsiteY131" fmla="*/ 6372225 h 12189617"/>
              <a:gd name="connsiteX132" fmla="*/ 5921691 w 10657204"/>
              <a:gd name="connsiteY132" fmla="*/ 6291263 h 12189617"/>
              <a:gd name="connsiteX133" fmla="*/ 5893115 w 10657204"/>
              <a:gd name="connsiteY133" fmla="*/ 6129338 h 12189617"/>
              <a:gd name="connsiteX134" fmla="*/ 5528784 w 10657204"/>
              <a:gd name="connsiteY134" fmla="*/ 4714875 h 12189617"/>
              <a:gd name="connsiteX135" fmla="*/ 5530912 w 10657204"/>
              <a:gd name="connsiteY135" fmla="*/ 4714194 h 12189617"/>
              <a:gd name="connsiteX136" fmla="*/ 5445442 w 10657204"/>
              <a:gd name="connsiteY136" fmla="*/ 4486275 h 12189617"/>
              <a:gd name="connsiteX137" fmla="*/ 5178742 w 10657204"/>
              <a:gd name="connsiteY137" fmla="*/ 3705226 h 12189617"/>
              <a:gd name="connsiteX138" fmla="*/ 4745354 w 10657204"/>
              <a:gd name="connsiteY138" fmla="*/ 2281239 h 12189617"/>
              <a:gd name="connsiteX139" fmla="*/ 4497904 w 10657204"/>
              <a:gd name="connsiteY139" fmla="*/ 1253368 h 12189617"/>
              <a:gd name="connsiteX140" fmla="*/ 4495799 w 10657204"/>
              <a:gd name="connsiteY140" fmla="*/ 1253490 h 12189617"/>
              <a:gd name="connsiteX141" fmla="*/ 4304823 w 10657204"/>
              <a:gd name="connsiteY141" fmla="*/ 1019176 h 12189617"/>
              <a:gd name="connsiteX142" fmla="*/ 4053839 w 10657204"/>
              <a:gd name="connsiteY142" fmla="*/ 910590 h 12189617"/>
              <a:gd name="connsiteX143" fmla="*/ 3558539 w 10657204"/>
              <a:gd name="connsiteY143" fmla="*/ 941070 h 12189617"/>
              <a:gd name="connsiteX144" fmla="*/ 3086099 w 10657204"/>
              <a:gd name="connsiteY144" fmla="*/ 971550 h 12189617"/>
              <a:gd name="connsiteX145" fmla="*/ 2514601 w 10657204"/>
              <a:gd name="connsiteY145" fmla="*/ 1032510 h 12189617"/>
              <a:gd name="connsiteX146" fmla="*/ 1165860 w 10657204"/>
              <a:gd name="connsiteY146" fmla="*/ 1192530 h 12189617"/>
              <a:gd name="connsiteX147" fmla="*/ 53340 w 10657204"/>
              <a:gd name="connsiteY147" fmla="*/ 1360170 h 12189617"/>
              <a:gd name="connsiteX148" fmla="*/ 0 w 10657204"/>
              <a:gd name="connsiteY148" fmla="*/ 880110 h 12189617"/>
              <a:gd name="connsiteX149" fmla="*/ 3764279 w 10657204"/>
              <a:gd name="connsiteY149" fmla="*/ 598170 h 12189617"/>
              <a:gd name="connsiteX150" fmla="*/ 3749993 w 10657204"/>
              <a:gd name="connsiteY150" fmla="*/ 482442 h 12189617"/>
              <a:gd name="connsiteX151" fmla="*/ 3888103 w 10657204"/>
              <a:gd name="connsiteY151" fmla="*/ 454342 h 12189617"/>
              <a:gd name="connsiteX152" fmla="*/ 4048600 w 10657204"/>
              <a:gd name="connsiteY152" fmla="*/ 380524 h 12189617"/>
              <a:gd name="connsiteX153" fmla="*/ 4135277 w 10657204"/>
              <a:gd name="connsiteY153" fmla="*/ 264320 h 12189617"/>
              <a:gd name="connsiteX154" fmla="*/ 4157185 w 10657204"/>
              <a:gd name="connsiteY154" fmla="*/ 88107 h 12189617"/>
              <a:gd name="connsiteX155" fmla="*/ 4540090 w 10657204"/>
              <a:gd name="connsiteY155" fmla="*/ 14764 h 12189617"/>
              <a:gd name="connsiteX156" fmla="*/ 4637246 w 10657204"/>
              <a:gd name="connsiteY156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79267 w 10657204"/>
              <a:gd name="connsiteY34" fmla="*/ 1795465 h 12189617"/>
              <a:gd name="connsiteX35" fmla="*/ 9800051 w 10657204"/>
              <a:gd name="connsiteY35" fmla="*/ 1766937 h 12189617"/>
              <a:gd name="connsiteX36" fmla="*/ 9799954 w 10657204"/>
              <a:gd name="connsiteY36" fmla="*/ 1765301 h 12189617"/>
              <a:gd name="connsiteX37" fmla="*/ 9974579 w 10657204"/>
              <a:gd name="connsiteY37" fmla="*/ 1758951 h 12189617"/>
              <a:gd name="connsiteX38" fmla="*/ 10034904 w 10657204"/>
              <a:gd name="connsiteY38" fmla="*/ 2886076 h 12189617"/>
              <a:gd name="connsiteX39" fmla="*/ 9907904 w 10657204"/>
              <a:gd name="connsiteY39" fmla="*/ 2914651 h 12189617"/>
              <a:gd name="connsiteX40" fmla="*/ 9980929 w 10657204"/>
              <a:gd name="connsiteY40" fmla="*/ 3438526 h 12189617"/>
              <a:gd name="connsiteX41" fmla="*/ 10022204 w 10657204"/>
              <a:gd name="connsiteY41" fmla="*/ 3495676 h 12189617"/>
              <a:gd name="connsiteX42" fmla="*/ 10117454 w 10657204"/>
              <a:gd name="connsiteY42" fmla="*/ 3508376 h 12189617"/>
              <a:gd name="connsiteX43" fmla="*/ 10646885 w 10657204"/>
              <a:gd name="connsiteY43" fmla="*/ 3481388 h 12189617"/>
              <a:gd name="connsiteX44" fmla="*/ 10657204 w 10657204"/>
              <a:gd name="connsiteY44" fmla="*/ 3686176 h 12189617"/>
              <a:gd name="connsiteX45" fmla="*/ 10193654 w 10657204"/>
              <a:gd name="connsiteY45" fmla="*/ 3705226 h 12189617"/>
              <a:gd name="connsiteX46" fmla="*/ 10142854 w 10657204"/>
              <a:gd name="connsiteY46" fmla="*/ 3717926 h 12189617"/>
              <a:gd name="connsiteX47" fmla="*/ 10120629 w 10657204"/>
              <a:gd name="connsiteY47" fmla="*/ 3762376 h 12189617"/>
              <a:gd name="connsiteX48" fmla="*/ 10117454 w 10657204"/>
              <a:gd name="connsiteY48" fmla="*/ 3876676 h 12189617"/>
              <a:gd name="connsiteX49" fmla="*/ 10023791 w 10657204"/>
              <a:gd name="connsiteY49" fmla="*/ 3879057 h 12189617"/>
              <a:gd name="connsiteX50" fmla="*/ 10033316 w 10657204"/>
              <a:gd name="connsiteY50" fmla="*/ 4024313 h 12189617"/>
              <a:gd name="connsiteX51" fmla="*/ 9695179 w 10657204"/>
              <a:gd name="connsiteY51" fmla="*/ 4019551 h 12189617"/>
              <a:gd name="connsiteX52" fmla="*/ 9633266 w 10657204"/>
              <a:gd name="connsiteY52" fmla="*/ 3531395 h 12189617"/>
              <a:gd name="connsiteX53" fmla="*/ 9499916 w 10657204"/>
              <a:gd name="connsiteY53" fmla="*/ 3422651 h 12189617"/>
              <a:gd name="connsiteX54" fmla="*/ 9485629 w 10657204"/>
              <a:gd name="connsiteY54" fmla="*/ 3309939 h 12189617"/>
              <a:gd name="connsiteX55" fmla="*/ 9557066 w 10657204"/>
              <a:gd name="connsiteY55" fmla="*/ 3298032 h 12189617"/>
              <a:gd name="connsiteX56" fmla="*/ 9608661 w 10657204"/>
              <a:gd name="connsiteY56" fmla="*/ 3285332 h 12189617"/>
              <a:gd name="connsiteX57" fmla="*/ 9569766 w 10657204"/>
              <a:gd name="connsiteY57" fmla="*/ 2974976 h 12189617"/>
              <a:gd name="connsiteX58" fmla="*/ 9482454 w 10657204"/>
              <a:gd name="connsiteY58" fmla="*/ 2428876 h 12189617"/>
              <a:gd name="connsiteX59" fmla="*/ 9337198 w 10657204"/>
              <a:gd name="connsiteY59" fmla="*/ 2449513 h 12189617"/>
              <a:gd name="connsiteX60" fmla="*/ 9317354 w 10657204"/>
              <a:gd name="connsiteY60" fmla="*/ 2311401 h 12189617"/>
              <a:gd name="connsiteX61" fmla="*/ 9212579 w 10657204"/>
              <a:gd name="connsiteY61" fmla="*/ 2305051 h 12189617"/>
              <a:gd name="connsiteX62" fmla="*/ 9212579 w 10657204"/>
              <a:gd name="connsiteY62" fmla="*/ 2302827 h 12189617"/>
              <a:gd name="connsiteX63" fmla="*/ 5511880 w 10657204"/>
              <a:gd name="connsiteY63" fmla="*/ 2423966 h 12189617"/>
              <a:gd name="connsiteX64" fmla="*/ 5512117 w 10657204"/>
              <a:gd name="connsiteY64" fmla="*/ 2428876 h 12189617"/>
              <a:gd name="connsiteX65" fmla="*/ 5412105 w 10657204"/>
              <a:gd name="connsiteY65" fmla="*/ 2428875 h 12189617"/>
              <a:gd name="connsiteX66" fmla="*/ 5288279 w 10657204"/>
              <a:gd name="connsiteY66" fmla="*/ 2524126 h 12189617"/>
              <a:gd name="connsiteX67" fmla="*/ 5288279 w 10657204"/>
              <a:gd name="connsiteY67" fmla="*/ 2743201 h 12189617"/>
              <a:gd name="connsiteX68" fmla="*/ 5950267 w 10657204"/>
              <a:gd name="connsiteY68" fmla="*/ 4581526 h 12189617"/>
              <a:gd name="connsiteX69" fmla="*/ 5945910 w 10657204"/>
              <a:gd name="connsiteY69" fmla="*/ 4582912 h 12189617"/>
              <a:gd name="connsiteX70" fmla="*/ 6364603 w 10657204"/>
              <a:gd name="connsiteY70" fmla="*/ 6015039 h 12189617"/>
              <a:gd name="connsiteX71" fmla="*/ 6731316 w 10657204"/>
              <a:gd name="connsiteY71" fmla="*/ 6357939 h 12189617"/>
              <a:gd name="connsiteX72" fmla="*/ 7155179 w 10657204"/>
              <a:gd name="connsiteY72" fmla="*/ 6522244 h 12189617"/>
              <a:gd name="connsiteX73" fmla="*/ 7386160 w 10657204"/>
              <a:gd name="connsiteY73" fmla="*/ 6555582 h 12189617"/>
              <a:gd name="connsiteX74" fmla="*/ 7616926 w 10657204"/>
              <a:gd name="connsiteY74" fmla="*/ 6581751 h 12189617"/>
              <a:gd name="connsiteX75" fmla="*/ 7617141 w 10657204"/>
              <a:gd name="connsiteY75" fmla="*/ 6577013 h 12189617"/>
              <a:gd name="connsiteX76" fmla="*/ 8131491 w 10657204"/>
              <a:gd name="connsiteY76" fmla="*/ 6672263 h 12189617"/>
              <a:gd name="connsiteX77" fmla="*/ 8707753 w 10657204"/>
              <a:gd name="connsiteY77" fmla="*/ 6715125 h 12189617"/>
              <a:gd name="connsiteX78" fmla="*/ 9450703 w 10657204"/>
              <a:gd name="connsiteY78" fmla="*/ 6686550 h 12189617"/>
              <a:gd name="connsiteX79" fmla="*/ 9831703 w 10657204"/>
              <a:gd name="connsiteY79" fmla="*/ 6696075 h 12189617"/>
              <a:gd name="connsiteX80" fmla="*/ 9826941 w 10657204"/>
              <a:gd name="connsiteY80" fmla="*/ 6596063 h 12189617"/>
              <a:gd name="connsiteX81" fmla="*/ 10169841 w 10657204"/>
              <a:gd name="connsiteY81" fmla="*/ 6586538 h 12189617"/>
              <a:gd name="connsiteX82" fmla="*/ 10226991 w 10657204"/>
              <a:gd name="connsiteY82" fmla="*/ 7448550 h 12189617"/>
              <a:gd name="connsiteX83" fmla="*/ 9912666 w 10657204"/>
              <a:gd name="connsiteY83" fmla="*/ 7358063 h 12189617"/>
              <a:gd name="connsiteX84" fmla="*/ 9669778 w 10657204"/>
              <a:gd name="connsiteY84" fmla="*/ 7705725 h 12189617"/>
              <a:gd name="connsiteX85" fmla="*/ 9503091 w 10657204"/>
              <a:gd name="connsiteY85" fmla="*/ 7543800 h 12189617"/>
              <a:gd name="connsiteX86" fmla="*/ 9184003 w 10657204"/>
              <a:gd name="connsiteY86" fmla="*/ 7386638 h 12189617"/>
              <a:gd name="connsiteX87" fmla="*/ 8483916 w 10657204"/>
              <a:gd name="connsiteY87" fmla="*/ 7158038 h 12189617"/>
              <a:gd name="connsiteX88" fmla="*/ 7598306 w 10657204"/>
              <a:gd name="connsiteY88" fmla="*/ 6996153 h 12189617"/>
              <a:gd name="connsiteX89" fmla="*/ 7598091 w 10657204"/>
              <a:gd name="connsiteY89" fmla="*/ 7000875 h 12189617"/>
              <a:gd name="connsiteX90" fmla="*/ 7302816 w 10657204"/>
              <a:gd name="connsiteY90" fmla="*/ 6981825 h 12189617"/>
              <a:gd name="connsiteX91" fmla="*/ 6931341 w 10657204"/>
              <a:gd name="connsiteY91" fmla="*/ 7062788 h 12189617"/>
              <a:gd name="connsiteX92" fmla="*/ 6812278 w 10657204"/>
              <a:gd name="connsiteY92" fmla="*/ 7510463 h 12189617"/>
              <a:gd name="connsiteX93" fmla="*/ 6878953 w 10657204"/>
              <a:gd name="connsiteY93" fmla="*/ 8305799 h 12189617"/>
              <a:gd name="connsiteX94" fmla="*/ 6878953 w 10657204"/>
              <a:gd name="connsiteY94" fmla="*/ 8305800 h 12189617"/>
              <a:gd name="connsiteX95" fmla="*/ 6866154 w 10657204"/>
              <a:gd name="connsiteY95" fmla="*/ 8579642 h 12189617"/>
              <a:gd name="connsiteX96" fmla="*/ 6847997 w 10657204"/>
              <a:gd name="connsiteY96" fmla="*/ 8853486 h 12189617"/>
              <a:gd name="connsiteX97" fmla="*/ 6755128 w 10657204"/>
              <a:gd name="connsiteY97" fmla="*/ 9439274 h 12189617"/>
              <a:gd name="connsiteX98" fmla="*/ 6609872 w 10657204"/>
              <a:gd name="connsiteY98" fmla="*/ 10315574 h 12189617"/>
              <a:gd name="connsiteX99" fmla="*/ 6574153 w 10657204"/>
              <a:gd name="connsiteY99" fmla="*/ 10534649 h 12189617"/>
              <a:gd name="connsiteX100" fmla="*/ 6471759 w 10657204"/>
              <a:gd name="connsiteY100" fmla="*/ 11048999 h 12189617"/>
              <a:gd name="connsiteX101" fmla="*/ 6369366 w 10657204"/>
              <a:gd name="connsiteY101" fmla="*/ 11522868 h 12189617"/>
              <a:gd name="connsiteX102" fmla="*/ 6238397 w 10657204"/>
              <a:gd name="connsiteY102" fmla="*/ 12015786 h 12189617"/>
              <a:gd name="connsiteX103" fmla="*/ 6188390 w 10657204"/>
              <a:gd name="connsiteY103" fmla="*/ 12189617 h 12189617"/>
              <a:gd name="connsiteX104" fmla="*/ 6102666 w 10657204"/>
              <a:gd name="connsiteY104" fmla="*/ 12168187 h 12189617"/>
              <a:gd name="connsiteX105" fmla="*/ 6426515 w 10657204"/>
              <a:gd name="connsiteY105" fmla="*/ 10791824 h 12189617"/>
              <a:gd name="connsiteX106" fmla="*/ 6574153 w 10657204"/>
              <a:gd name="connsiteY106" fmla="*/ 9858374 h 12189617"/>
              <a:gd name="connsiteX107" fmla="*/ 6736078 w 10657204"/>
              <a:gd name="connsiteY107" fmla="*/ 8705849 h 12189617"/>
              <a:gd name="connsiteX108" fmla="*/ 6750664 w 10657204"/>
              <a:gd name="connsiteY108" fmla="*/ 8502253 h 12189617"/>
              <a:gd name="connsiteX109" fmla="*/ 6759805 w 10657204"/>
              <a:gd name="connsiteY109" fmla="*/ 8300563 h 12189617"/>
              <a:gd name="connsiteX110" fmla="*/ 6574066 w 10657204"/>
              <a:gd name="connsiteY110" fmla="*/ 8292398 h 12189617"/>
              <a:gd name="connsiteX111" fmla="*/ 6478904 w 10657204"/>
              <a:gd name="connsiteY111" fmla="*/ 9248774 h 12189617"/>
              <a:gd name="connsiteX112" fmla="*/ 6381272 w 10657204"/>
              <a:gd name="connsiteY112" fmla="*/ 10132218 h 12189617"/>
              <a:gd name="connsiteX113" fmla="*/ 6252684 w 10657204"/>
              <a:gd name="connsiteY113" fmla="*/ 10801349 h 12189617"/>
              <a:gd name="connsiteX114" fmla="*/ 5945504 w 10657204"/>
              <a:gd name="connsiteY114" fmla="*/ 12030074 h 12189617"/>
              <a:gd name="connsiteX115" fmla="*/ 5890736 w 10657204"/>
              <a:gd name="connsiteY115" fmla="*/ 12103894 h 12189617"/>
              <a:gd name="connsiteX116" fmla="*/ 5821680 w 10657204"/>
              <a:gd name="connsiteY116" fmla="*/ 12144374 h 12189617"/>
              <a:gd name="connsiteX117" fmla="*/ 5745479 w 10657204"/>
              <a:gd name="connsiteY117" fmla="*/ 12115799 h 12189617"/>
              <a:gd name="connsiteX118" fmla="*/ 5759766 w 10657204"/>
              <a:gd name="connsiteY118" fmla="*/ 12046742 h 12189617"/>
              <a:gd name="connsiteX119" fmla="*/ 5840729 w 10657204"/>
              <a:gd name="connsiteY119" fmla="*/ 12068174 h 12189617"/>
              <a:gd name="connsiteX120" fmla="*/ 5935979 w 10657204"/>
              <a:gd name="connsiteY120" fmla="*/ 11753849 h 12189617"/>
              <a:gd name="connsiteX121" fmla="*/ 6297929 w 10657204"/>
              <a:gd name="connsiteY121" fmla="*/ 10048874 h 12189617"/>
              <a:gd name="connsiteX122" fmla="*/ 6402704 w 10657204"/>
              <a:gd name="connsiteY122" fmla="*/ 9001124 h 12189617"/>
              <a:gd name="connsiteX123" fmla="*/ 6445566 w 10657204"/>
              <a:gd name="connsiteY123" fmla="*/ 8286749 h 12189617"/>
              <a:gd name="connsiteX124" fmla="*/ 6421753 w 10657204"/>
              <a:gd name="connsiteY124" fmla="*/ 7700963 h 12189617"/>
              <a:gd name="connsiteX125" fmla="*/ 6240778 w 10657204"/>
              <a:gd name="connsiteY125" fmla="*/ 7048500 h 12189617"/>
              <a:gd name="connsiteX126" fmla="*/ 6133622 w 10657204"/>
              <a:gd name="connsiteY126" fmla="*/ 6843713 h 12189617"/>
              <a:gd name="connsiteX127" fmla="*/ 5926453 w 10657204"/>
              <a:gd name="connsiteY127" fmla="*/ 6800850 h 12189617"/>
              <a:gd name="connsiteX128" fmla="*/ 5857397 w 10657204"/>
              <a:gd name="connsiteY128" fmla="*/ 6827044 h 12189617"/>
              <a:gd name="connsiteX129" fmla="*/ 5674041 w 10657204"/>
              <a:gd name="connsiteY129" fmla="*/ 6443663 h 12189617"/>
              <a:gd name="connsiteX130" fmla="*/ 5821678 w 10657204"/>
              <a:gd name="connsiteY130" fmla="*/ 6372225 h 12189617"/>
              <a:gd name="connsiteX131" fmla="*/ 5921691 w 10657204"/>
              <a:gd name="connsiteY131" fmla="*/ 6291263 h 12189617"/>
              <a:gd name="connsiteX132" fmla="*/ 5893115 w 10657204"/>
              <a:gd name="connsiteY132" fmla="*/ 6129338 h 12189617"/>
              <a:gd name="connsiteX133" fmla="*/ 5528784 w 10657204"/>
              <a:gd name="connsiteY133" fmla="*/ 4714875 h 12189617"/>
              <a:gd name="connsiteX134" fmla="*/ 5530912 w 10657204"/>
              <a:gd name="connsiteY134" fmla="*/ 4714194 h 12189617"/>
              <a:gd name="connsiteX135" fmla="*/ 5445442 w 10657204"/>
              <a:gd name="connsiteY135" fmla="*/ 4486275 h 12189617"/>
              <a:gd name="connsiteX136" fmla="*/ 5178742 w 10657204"/>
              <a:gd name="connsiteY136" fmla="*/ 3705226 h 12189617"/>
              <a:gd name="connsiteX137" fmla="*/ 4745354 w 10657204"/>
              <a:gd name="connsiteY137" fmla="*/ 2281239 h 12189617"/>
              <a:gd name="connsiteX138" fmla="*/ 4497904 w 10657204"/>
              <a:gd name="connsiteY138" fmla="*/ 1253368 h 12189617"/>
              <a:gd name="connsiteX139" fmla="*/ 4495799 w 10657204"/>
              <a:gd name="connsiteY139" fmla="*/ 1253490 h 12189617"/>
              <a:gd name="connsiteX140" fmla="*/ 4304823 w 10657204"/>
              <a:gd name="connsiteY140" fmla="*/ 1019176 h 12189617"/>
              <a:gd name="connsiteX141" fmla="*/ 4053839 w 10657204"/>
              <a:gd name="connsiteY141" fmla="*/ 910590 h 12189617"/>
              <a:gd name="connsiteX142" fmla="*/ 3558539 w 10657204"/>
              <a:gd name="connsiteY142" fmla="*/ 941070 h 12189617"/>
              <a:gd name="connsiteX143" fmla="*/ 3086099 w 10657204"/>
              <a:gd name="connsiteY143" fmla="*/ 971550 h 12189617"/>
              <a:gd name="connsiteX144" fmla="*/ 2514601 w 10657204"/>
              <a:gd name="connsiteY144" fmla="*/ 1032510 h 12189617"/>
              <a:gd name="connsiteX145" fmla="*/ 1165860 w 10657204"/>
              <a:gd name="connsiteY145" fmla="*/ 1192530 h 12189617"/>
              <a:gd name="connsiteX146" fmla="*/ 53340 w 10657204"/>
              <a:gd name="connsiteY146" fmla="*/ 1360170 h 12189617"/>
              <a:gd name="connsiteX147" fmla="*/ 0 w 10657204"/>
              <a:gd name="connsiteY147" fmla="*/ 880110 h 12189617"/>
              <a:gd name="connsiteX148" fmla="*/ 3764279 w 10657204"/>
              <a:gd name="connsiteY148" fmla="*/ 598170 h 12189617"/>
              <a:gd name="connsiteX149" fmla="*/ 3749993 w 10657204"/>
              <a:gd name="connsiteY149" fmla="*/ 482442 h 12189617"/>
              <a:gd name="connsiteX150" fmla="*/ 3888103 w 10657204"/>
              <a:gd name="connsiteY150" fmla="*/ 454342 h 12189617"/>
              <a:gd name="connsiteX151" fmla="*/ 4048600 w 10657204"/>
              <a:gd name="connsiteY151" fmla="*/ 380524 h 12189617"/>
              <a:gd name="connsiteX152" fmla="*/ 4135277 w 10657204"/>
              <a:gd name="connsiteY152" fmla="*/ 264320 h 12189617"/>
              <a:gd name="connsiteX153" fmla="*/ 4157185 w 10657204"/>
              <a:gd name="connsiteY153" fmla="*/ 88107 h 12189617"/>
              <a:gd name="connsiteX154" fmla="*/ 4540090 w 10657204"/>
              <a:gd name="connsiteY154" fmla="*/ 14764 h 12189617"/>
              <a:gd name="connsiteX155" fmla="*/ 4637246 w 10657204"/>
              <a:gd name="connsiteY155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79267 w 10657204"/>
              <a:gd name="connsiteY33" fmla="*/ 1795465 h 12189617"/>
              <a:gd name="connsiteX34" fmla="*/ 9800051 w 10657204"/>
              <a:gd name="connsiteY34" fmla="*/ 1766937 h 12189617"/>
              <a:gd name="connsiteX35" fmla="*/ 9799954 w 10657204"/>
              <a:gd name="connsiteY35" fmla="*/ 1765301 h 12189617"/>
              <a:gd name="connsiteX36" fmla="*/ 9974579 w 10657204"/>
              <a:gd name="connsiteY36" fmla="*/ 1758951 h 12189617"/>
              <a:gd name="connsiteX37" fmla="*/ 10034904 w 10657204"/>
              <a:gd name="connsiteY37" fmla="*/ 2886076 h 12189617"/>
              <a:gd name="connsiteX38" fmla="*/ 9907904 w 10657204"/>
              <a:gd name="connsiteY38" fmla="*/ 2914651 h 12189617"/>
              <a:gd name="connsiteX39" fmla="*/ 9980929 w 10657204"/>
              <a:gd name="connsiteY39" fmla="*/ 3438526 h 12189617"/>
              <a:gd name="connsiteX40" fmla="*/ 10022204 w 10657204"/>
              <a:gd name="connsiteY40" fmla="*/ 3495676 h 12189617"/>
              <a:gd name="connsiteX41" fmla="*/ 10117454 w 10657204"/>
              <a:gd name="connsiteY41" fmla="*/ 3508376 h 12189617"/>
              <a:gd name="connsiteX42" fmla="*/ 10646885 w 10657204"/>
              <a:gd name="connsiteY42" fmla="*/ 3481388 h 12189617"/>
              <a:gd name="connsiteX43" fmla="*/ 10657204 w 10657204"/>
              <a:gd name="connsiteY43" fmla="*/ 3686176 h 12189617"/>
              <a:gd name="connsiteX44" fmla="*/ 10193654 w 10657204"/>
              <a:gd name="connsiteY44" fmla="*/ 3705226 h 12189617"/>
              <a:gd name="connsiteX45" fmla="*/ 10142854 w 10657204"/>
              <a:gd name="connsiteY45" fmla="*/ 3717926 h 12189617"/>
              <a:gd name="connsiteX46" fmla="*/ 10120629 w 10657204"/>
              <a:gd name="connsiteY46" fmla="*/ 3762376 h 12189617"/>
              <a:gd name="connsiteX47" fmla="*/ 10117454 w 10657204"/>
              <a:gd name="connsiteY47" fmla="*/ 3876676 h 12189617"/>
              <a:gd name="connsiteX48" fmla="*/ 10023791 w 10657204"/>
              <a:gd name="connsiteY48" fmla="*/ 3879057 h 12189617"/>
              <a:gd name="connsiteX49" fmla="*/ 10033316 w 10657204"/>
              <a:gd name="connsiteY49" fmla="*/ 4024313 h 12189617"/>
              <a:gd name="connsiteX50" fmla="*/ 9695179 w 10657204"/>
              <a:gd name="connsiteY50" fmla="*/ 4019551 h 12189617"/>
              <a:gd name="connsiteX51" fmla="*/ 9633266 w 10657204"/>
              <a:gd name="connsiteY51" fmla="*/ 3531395 h 12189617"/>
              <a:gd name="connsiteX52" fmla="*/ 9499916 w 10657204"/>
              <a:gd name="connsiteY52" fmla="*/ 3422651 h 12189617"/>
              <a:gd name="connsiteX53" fmla="*/ 9485629 w 10657204"/>
              <a:gd name="connsiteY53" fmla="*/ 3309939 h 12189617"/>
              <a:gd name="connsiteX54" fmla="*/ 9557066 w 10657204"/>
              <a:gd name="connsiteY54" fmla="*/ 3298032 h 12189617"/>
              <a:gd name="connsiteX55" fmla="*/ 9608661 w 10657204"/>
              <a:gd name="connsiteY55" fmla="*/ 3285332 h 12189617"/>
              <a:gd name="connsiteX56" fmla="*/ 9569766 w 10657204"/>
              <a:gd name="connsiteY56" fmla="*/ 2974976 h 12189617"/>
              <a:gd name="connsiteX57" fmla="*/ 9482454 w 10657204"/>
              <a:gd name="connsiteY57" fmla="*/ 2428876 h 12189617"/>
              <a:gd name="connsiteX58" fmla="*/ 9337198 w 10657204"/>
              <a:gd name="connsiteY58" fmla="*/ 2449513 h 12189617"/>
              <a:gd name="connsiteX59" fmla="*/ 9317354 w 10657204"/>
              <a:gd name="connsiteY59" fmla="*/ 2311401 h 12189617"/>
              <a:gd name="connsiteX60" fmla="*/ 9212579 w 10657204"/>
              <a:gd name="connsiteY60" fmla="*/ 2305051 h 12189617"/>
              <a:gd name="connsiteX61" fmla="*/ 9212579 w 10657204"/>
              <a:gd name="connsiteY61" fmla="*/ 2302827 h 12189617"/>
              <a:gd name="connsiteX62" fmla="*/ 5511880 w 10657204"/>
              <a:gd name="connsiteY62" fmla="*/ 2423966 h 12189617"/>
              <a:gd name="connsiteX63" fmla="*/ 5512117 w 10657204"/>
              <a:gd name="connsiteY63" fmla="*/ 2428876 h 12189617"/>
              <a:gd name="connsiteX64" fmla="*/ 5412105 w 10657204"/>
              <a:gd name="connsiteY64" fmla="*/ 2428875 h 12189617"/>
              <a:gd name="connsiteX65" fmla="*/ 5288279 w 10657204"/>
              <a:gd name="connsiteY65" fmla="*/ 2524126 h 12189617"/>
              <a:gd name="connsiteX66" fmla="*/ 5288279 w 10657204"/>
              <a:gd name="connsiteY66" fmla="*/ 2743201 h 12189617"/>
              <a:gd name="connsiteX67" fmla="*/ 5950267 w 10657204"/>
              <a:gd name="connsiteY67" fmla="*/ 4581526 h 12189617"/>
              <a:gd name="connsiteX68" fmla="*/ 5945910 w 10657204"/>
              <a:gd name="connsiteY68" fmla="*/ 4582912 h 12189617"/>
              <a:gd name="connsiteX69" fmla="*/ 6364603 w 10657204"/>
              <a:gd name="connsiteY69" fmla="*/ 6015039 h 12189617"/>
              <a:gd name="connsiteX70" fmla="*/ 6731316 w 10657204"/>
              <a:gd name="connsiteY70" fmla="*/ 6357939 h 12189617"/>
              <a:gd name="connsiteX71" fmla="*/ 7155179 w 10657204"/>
              <a:gd name="connsiteY71" fmla="*/ 6522244 h 12189617"/>
              <a:gd name="connsiteX72" fmla="*/ 7386160 w 10657204"/>
              <a:gd name="connsiteY72" fmla="*/ 6555582 h 12189617"/>
              <a:gd name="connsiteX73" fmla="*/ 7616926 w 10657204"/>
              <a:gd name="connsiteY73" fmla="*/ 6581751 h 12189617"/>
              <a:gd name="connsiteX74" fmla="*/ 7617141 w 10657204"/>
              <a:gd name="connsiteY74" fmla="*/ 6577013 h 12189617"/>
              <a:gd name="connsiteX75" fmla="*/ 8131491 w 10657204"/>
              <a:gd name="connsiteY75" fmla="*/ 6672263 h 12189617"/>
              <a:gd name="connsiteX76" fmla="*/ 8707753 w 10657204"/>
              <a:gd name="connsiteY76" fmla="*/ 6715125 h 12189617"/>
              <a:gd name="connsiteX77" fmla="*/ 9450703 w 10657204"/>
              <a:gd name="connsiteY77" fmla="*/ 6686550 h 12189617"/>
              <a:gd name="connsiteX78" fmla="*/ 9831703 w 10657204"/>
              <a:gd name="connsiteY78" fmla="*/ 6696075 h 12189617"/>
              <a:gd name="connsiteX79" fmla="*/ 9826941 w 10657204"/>
              <a:gd name="connsiteY79" fmla="*/ 6596063 h 12189617"/>
              <a:gd name="connsiteX80" fmla="*/ 10169841 w 10657204"/>
              <a:gd name="connsiteY80" fmla="*/ 6586538 h 12189617"/>
              <a:gd name="connsiteX81" fmla="*/ 10226991 w 10657204"/>
              <a:gd name="connsiteY81" fmla="*/ 7448550 h 12189617"/>
              <a:gd name="connsiteX82" fmla="*/ 9912666 w 10657204"/>
              <a:gd name="connsiteY82" fmla="*/ 7358063 h 12189617"/>
              <a:gd name="connsiteX83" fmla="*/ 9669778 w 10657204"/>
              <a:gd name="connsiteY83" fmla="*/ 7705725 h 12189617"/>
              <a:gd name="connsiteX84" fmla="*/ 9503091 w 10657204"/>
              <a:gd name="connsiteY84" fmla="*/ 7543800 h 12189617"/>
              <a:gd name="connsiteX85" fmla="*/ 9184003 w 10657204"/>
              <a:gd name="connsiteY85" fmla="*/ 7386638 h 12189617"/>
              <a:gd name="connsiteX86" fmla="*/ 8483916 w 10657204"/>
              <a:gd name="connsiteY86" fmla="*/ 7158038 h 12189617"/>
              <a:gd name="connsiteX87" fmla="*/ 7598306 w 10657204"/>
              <a:gd name="connsiteY87" fmla="*/ 6996153 h 12189617"/>
              <a:gd name="connsiteX88" fmla="*/ 7598091 w 10657204"/>
              <a:gd name="connsiteY88" fmla="*/ 7000875 h 12189617"/>
              <a:gd name="connsiteX89" fmla="*/ 7302816 w 10657204"/>
              <a:gd name="connsiteY89" fmla="*/ 6981825 h 12189617"/>
              <a:gd name="connsiteX90" fmla="*/ 6931341 w 10657204"/>
              <a:gd name="connsiteY90" fmla="*/ 7062788 h 12189617"/>
              <a:gd name="connsiteX91" fmla="*/ 6812278 w 10657204"/>
              <a:gd name="connsiteY91" fmla="*/ 7510463 h 12189617"/>
              <a:gd name="connsiteX92" fmla="*/ 6878953 w 10657204"/>
              <a:gd name="connsiteY92" fmla="*/ 8305799 h 12189617"/>
              <a:gd name="connsiteX93" fmla="*/ 6878953 w 10657204"/>
              <a:gd name="connsiteY93" fmla="*/ 8305800 h 12189617"/>
              <a:gd name="connsiteX94" fmla="*/ 6866154 w 10657204"/>
              <a:gd name="connsiteY94" fmla="*/ 8579642 h 12189617"/>
              <a:gd name="connsiteX95" fmla="*/ 6847997 w 10657204"/>
              <a:gd name="connsiteY95" fmla="*/ 8853486 h 12189617"/>
              <a:gd name="connsiteX96" fmla="*/ 6755128 w 10657204"/>
              <a:gd name="connsiteY96" fmla="*/ 9439274 h 12189617"/>
              <a:gd name="connsiteX97" fmla="*/ 6609872 w 10657204"/>
              <a:gd name="connsiteY97" fmla="*/ 10315574 h 12189617"/>
              <a:gd name="connsiteX98" fmla="*/ 6574153 w 10657204"/>
              <a:gd name="connsiteY98" fmla="*/ 10534649 h 12189617"/>
              <a:gd name="connsiteX99" fmla="*/ 6471759 w 10657204"/>
              <a:gd name="connsiteY99" fmla="*/ 11048999 h 12189617"/>
              <a:gd name="connsiteX100" fmla="*/ 6369366 w 10657204"/>
              <a:gd name="connsiteY100" fmla="*/ 11522868 h 12189617"/>
              <a:gd name="connsiteX101" fmla="*/ 6238397 w 10657204"/>
              <a:gd name="connsiteY101" fmla="*/ 12015786 h 12189617"/>
              <a:gd name="connsiteX102" fmla="*/ 6188390 w 10657204"/>
              <a:gd name="connsiteY102" fmla="*/ 12189617 h 12189617"/>
              <a:gd name="connsiteX103" fmla="*/ 6102666 w 10657204"/>
              <a:gd name="connsiteY103" fmla="*/ 12168187 h 12189617"/>
              <a:gd name="connsiteX104" fmla="*/ 6426515 w 10657204"/>
              <a:gd name="connsiteY104" fmla="*/ 10791824 h 12189617"/>
              <a:gd name="connsiteX105" fmla="*/ 6574153 w 10657204"/>
              <a:gd name="connsiteY105" fmla="*/ 9858374 h 12189617"/>
              <a:gd name="connsiteX106" fmla="*/ 6736078 w 10657204"/>
              <a:gd name="connsiteY106" fmla="*/ 8705849 h 12189617"/>
              <a:gd name="connsiteX107" fmla="*/ 6750664 w 10657204"/>
              <a:gd name="connsiteY107" fmla="*/ 8502253 h 12189617"/>
              <a:gd name="connsiteX108" fmla="*/ 6759805 w 10657204"/>
              <a:gd name="connsiteY108" fmla="*/ 8300563 h 12189617"/>
              <a:gd name="connsiteX109" fmla="*/ 6574066 w 10657204"/>
              <a:gd name="connsiteY109" fmla="*/ 8292398 h 12189617"/>
              <a:gd name="connsiteX110" fmla="*/ 6478904 w 10657204"/>
              <a:gd name="connsiteY110" fmla="*/ 9248774 h 12189617"/>
              <a:gd name="connsiteX111" fmla="*/ 6381272 w 10657204"/>
              <a:gd name="connsiteY111" fmla="*/ 10132218 h 12189617"/>
              <a:gd name="connsiteX112" fmla="*/ 6252684 w 10657204"/>
              <a:gd name="connsiteY112" fmla="*/ 10801349 h 12189617"/>
              <a:gd name="connsiteX113" fmla="*/ 5945504 w 10657204"/>
              <a:gd name="connsiteY113" fmla="*/ 12030074 h 12189617"/>
              <a:gd name="connsiteX114" fmla="*/ 5890736 w 10657204"/>
              <a:gd name="connsiteY114" fmla="*/ 12103894 h 12189617"/>
              <a:gd name="connsiteX115" fmla="*/ 5821680 w 10657204"/>
              <a:gd name="connsiteY115" fmla="*/ 12144374 h 12189617"/>
              <a:gd name="connsiteX116" fmla="*/ 5745479 w 10657204"/>
              <a:gd name="connsiteY116" fmla="*/ 12115799 h 12189617"/>
              <a:gd name="connsiteX117" fmla="*/ 5759766 w 10657204"/>
              <a:gd name="connsiteY117" fmla="*/ 12046742 h 12189617"/>
              <a:gd name="connsiteX118" fmla="*/ 5840729 w 10657204"/>
              <a:gd name="connsiteY118" fmla="*/ 12068174 h 12189617"/>
              <a:gd name="connsiteX119" fmla="*/ 5935979 w 10657204"/>
              <a:gd name="connsiteY119" fmla="*/ 11753849 h 12189617"/>
              <a:gd name="connsiteX120" fmla="*/ 6297929 w 10657204"/>
              <a:gd name="connsiteY120" fmla="*/ 10048874 h 12189617"/>
              <a:gd name="connsiteX121" fmla="*/ 6402704 w 10657204"/>
              <a:gd name="connsiteY121" fmla="*/ 9001124 h 12189617"/>
              <a:gd name="connsiteX122" fmla="*/ 6445566 w 10657204"/>
              <a:gd name="connsiteY122" fmla="*/ 8286749 h 12189617"/>
              <a:gd name="connsiteX123" fmla="*/ 6421753 w 10657204"/>
              <a:gd name="connsiteY123" fmla="*/ 7700963 h 12189617"/>
              <a:gd name="connsiteX124" fmla="*/ 6240778 w 10657204"/>
              <a:gd name="connsiteY124" fmla="*/ 7048500 h 12189617"/>
              <a:gd name="connsiteX125" fmla="*/ 6133622 w 10657204"/>
              <a:gd name="connsiteY125" fmla="*/ 6843713 h 12189617"/>
              <a:gd name="connsiteX126" fmla="*/ 5926453 w 10657204"/>
              <a:gd name="connsiteY126" fmla="*/ 6800850 h 12189617"/>
              <a:gd name="connsiteX127" fmla="*/ 5857397 w 10657204"/>
              <a:gd name="connsiteY127" fmla="*/ 6827044 h 12189617"/>
              <a:gd name="connsiteX128" fmla="*/ 5674041 w 10657204"/>
              <a:gd name="connsiteY128" fmla="*/ 6443663 h 12189617"/>
              <a:gd name="connsiteX129" fmla="*/ 5821678 w 10657204"/>
              <a:gd name="connsiteY129" fmla="*/ 6372225 h 12189617"/>
              <a:gd name="connsiteX130" fmla="*/ 5921691 w 10657204"/>
              <a:gd name="connsiteY130" fmla="*/ 6291263 h 12189617"/>
              <a:gd name="connsiteX131" fmla="*/ 5893115 w 10657204"/>
              <a:gd name="connsiteY131" fmla="*/ 6129338 h 12189617"/>
              <a:gd name="connsiteX132" fmla="*/ 5528784 w 10657204"/>
              <a:gd name="connsiteY132" fmla="*/ 4714875 h 12189617"/>
              <a:gd name="connsiteX133" fmla="*/ 5530912 w 10657204"/>
              <a:gd name="connsiteY133" fmla="*/ 4714194 h 12189617"/>
              <a:gd name="connsiteX134" fmla="*/ 5445442 w 10657204"/>
              <a:gd name="connsiteY134" fmla="*/ 4486275 h 12189617"/>
              <a:gd name="connsiteX135" fmla="*/ 5178742 w 10657204"/>
              <a:gd name="connsiteY135" fmla="*/ 3705226 h 12189617"/>
              <a:gd name="connsiteX136" fmla="*/ 4745354 w 10657204"/>
              <a:gd name="connsiteY136" fmla="*/ 2281239 h 12189617"/>
              <a:gd name="connsiteX137" fmla="*/ 4497904 w 10657204"/>
              <a:gd name="connsiteY137" fmla="*/ 1253368 h 12189617"/>
              <a:gd name="connsiteX138" fmla="*/ 4495799 w 10657204"/>
              <a:gd name="connsiteY138" fmla="*/ 1253490 h 12189617"/>
              <a:gd name="connsiteX139" fmla="*/ 4304823 w 10657204"/>
              <a:gd name="connsiteY139" fmla="*/ 1019176 h 12189617"/>
              <a:gd name="connsiteX140" fmla="*/ 4053839 w 10657204"/>
              <a:gd name="connsiteY140" fmla="*/ 910590 h 12189617"/>
              <a:gd name="connsiteX141" fmla="*/ 3558539 w 10657204"/>
              <a:gd name="connsiteY141" fmla="*/ 941070 h 12189617"/>
              <a:gd name="connsiteX142" fmla="*/ 3086099 w 10657204"/>
              <a:gd name="connsiteY142" fmla="*/ 971550 h 12189617"/>
              <a:gd name="connsiteX143" fmla="*/ 2514601 w 10657204"/>
              <a:gd name="connsiteY143" fmla="*/ 1032510 h 12189617"/>
              <a:gd name="connsiteX144" fmla="*/ 1165860 w 10657204"/>
              <a:gd name="connsiteY144" fmla="*/ 1192530 h 12189617"/>
              <a:gd name="connsiteX145" fmla="*/ 53340 w 10657204"/>
              <a:gd name="connsiteY145" fmla="*/ 1360170 h 12189617"/>
              <a:gd name="connsiteX146" fmla="*/ 0 w 10657204"/>
              <a:gd name="connsiteY146" fmla="*/ 880110 h 12189617"/>
              <a:gd name="connsiteX147" fmla="*/ 3764279 w 10657204"/>
              <a:gd name="connsiteY147" fmla="*/ 598170 h 12189617"/>
              <a:gd name="connsiteX148" fmla="*/ 3749993 w 10657204"/>
              <a:gd name="connsiteY148" fmla="*/ 482442 h 12189617"/>
              <a:gd name="connsiteX149" fmla="*/ 3888103 w 10657204"/>
              <a:gd name="connsiteY149" fmla="*/ 454342 h 12189617"/>
              <a:gd name="connsiteX150" fmla="*/ 4048600 w 10657204"/>
              <a:gd name="connsiteY150" fmla="*/ 380524 h 12189617"/>
              <a:gd name="connsiteX151" fmla="*/ 4135277 w 10657204"/>
              <a:gd name="connsiteY151" fmla="*/ 264320 h 12189617"/>
              <a:gd name="connsiteX152" fmla="*/ 4157185 w 10657204"/>
              <a:gd name="connsiteY152" fmla="*/ 88107 h 12189617"/>
              <a:gd name="connsiteX153" fmla="*/ 4540090 w 10657204"/>
              <a:gd name="connsiteY153" fmla="*/ 14764 h 12189617"/>
              <a:gd name="connsiteX154" fmla="*/ 4637246 w 10657204"/>
              <a:gd name="connsiteY154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9267 w 10657204"/>
              <a:gd name="connsiteY32" fmla="*/ 1795465 h 12189617"/>
              <a:gd name="connsiteX33" fmla="*/ 9800051 w 10657204"/>
              <a:gd name="connsiteY33" fmla="*/ 1766937 h 12189617"/>
              <a:gd name="connsiteX34" fmla="*/ 9799954 w 10657204"/>
              <a:gd name="connsiteY34" fmla="*/ 1765301 h 12189617"/>
              <a:gd name="connsiteX35" fmla="*/ 9974579 w 10657204"/>
              <a:gd name="connsiteY35" fmla="*/ 1758951 h 12189617"/>
              <a:gd name="connsiteX36" fmla="*/ 10034904 w 10657204"/>
              <a:gd name="connsiteY36" fmla="*/ 2886076 h 12189617"/>
              <a:gd name="connsiteX37" fmla="*/ 9907904 w 10657204"/>
              <a:gd name="connsiteY37" fmla="*/ 2914651 h 12189617"/>
              <a:gd name="connsiteX38" fmla="*/ 9980929 w 10657204"/>
              <a:gd name="connsiteY38" fmla="*/ 3438526 h 12189617"/>
              <a:gd name="connsiteX39" fmla="*/ 10022204 w 10657204"/>
              <a:gd name="connsiteY39" fmla="*/ 3495676 h 12189617"/>
              <a:gd name="connsiteX40" fmla="*/ 10117454 w 10657204"/>
              <a:gd name="connsiteY40" fmla="*/ 3508376 h 12189617"/>
              <a:gd name="connsiteX41" fmla="*/ 10646885 w 10657204"/>
              <a:gd name="connsiteY41" fmla="*/ 3481388 h 12189617"/>
              <a:gd name="connsiteX42" fmla="*/ 10657204 w 10657204"/>
              <a:gd name="connsiteY42" fmla="*/ 3686176 h 12189617"/>
              <a:gd name="connsiteX43" fmla="*/ 10193654 w 10657204"/>
              <a:gd name="connsiteY43" fmla="*/ 3705226 h 12189617"/>
              <a:gd name="connsiteX44" fmla="*/ 10142854 w 10657204"/>
              <a:gd name="connsiteY44" fmla="*/ 3717926 h 12189617"/>
              <a:gd name="connsiteX45" fmla="*/ 10120629 w 10657204"/>
              <a:gd name="connsiteY45" fmla="*/ 3762376 h 12189617"/>
              <a:gd name="connsiteX46" fmla="*/ 10117454 w 10657204"/>
              <a:gd name="connsiteY46" fmla="*/ 3876676 h 12189617"/>
              <a:gd name="connsiteX47" fmla="*/ 10023791 w 10657204"/>
              <a:gd name="connsiteY47" fmla="*/ 3879057 h 12189617"/>
              <a:gd name="connsiteX48" fmla="*/ 10033316 w 10657204"/>
              <a:gd name="connsiteY48" fmla="*/ 4024313 h 12189617"/>
              <a:gd name="connsiteX49" fmla="*/ 9695179 w 10657204"/>
              <a:gd name="connsiteY49" fmla="*/ 4019551 h 12189617"/>
              <a:gd name="connsiteX50" fmla="*/ 9633266 w 10657204"/>
              <a:gd name="connsiteY50" fmla="*/ 3531395 h 12189617"/>
              <a:gd name="connsiteX51" fmla="*/ 9499916 w 10657204"/>
              <a:gd name="connsiteY51" fmla="*/ 3422651 h 12189617"/>
              <a:gd name="connsiteX52" fmla="*/ 9485629 w 10657204"/>
              <a:gd name="connsiteY52" fmla="*/ 3309939 h 12189617"/>
              <a:gd name="connsiteX53" fmla="*/ 9557066 w 10657204"/>
              <a:gd name="connsiteY53" fmla="*/ 3298032 h 12189617"/>
              <a:gd name="connsiteX54" fmla="*/ 9608661 w 10657204"/>
              <a:gd name="connsiteY54" fmla="*/ 3285332 h 12189617"/>
              <a:gd name="connsiteX55" fmla="*/ 9569766 w 10657204"/>
              <a:gd name="connsiteY55" fmla="*/ 2974976 h 12189617"/>
              <a:gd name="connsiteX56" fmla="*/ 9482454 w 10657204"/>
              <a:gd name="connsiteY56" fmla="*/ 2428876 h 12189617"/>
              <a:gd name="connsiteX57" fmla="*/ 9337198 w 10657204"/>
              <a:gd name="connsiteY57" fmla="*/ 2449513 h 12189617"/>
              <a:gd name="connsiteX58" fmla="*/ 9317354 w 10657204"/>
              <a:gd name="connsiteY58" fmla="*/ 2311401 h 12189617"/>
              <a:gd name="connsiteX59" fmla="*/ 9212579 w 10657204"/>
              <a:gd name="connsiteY59" fmla="*/ 2305051 h 12189617"/>
              <a:gd name="connsiteX60" fmla="*/ 9212579 w 10657204"/>
              <a:gd name="connsiteY60" fmla="*/ 2302827 h 12189617"/>
              <a:gd name="connsiteX61" fmla="*/ 5511880 w 10657204"/>
              <a:gd name="connsiteY61" fmla="*/ 2423966 h 12189617"/>
              <a:gd name="connsiteX62" fmla="*/ 5512117 w 10657204"/>
              <a:gd name="connsiteY62" fmla="*/ 2428876 h 12189617"/>
              <a:gd name="connsiteX63" fmla="*/ 5412105 w 10657204"/>
              <a:gd name="connsiteY63" fmla="*/ 2428875 h 12189617"/>
              <a:gd name="connsiteX64" fmla="*/ 5288279 w 10657204"/>
              <a:gd name="connsiteY64" fmla="*/ 2524126 h 12189617"/>
              <a:gd name="connsiteX65" fmla="*/ 5288279 w 10657204"/>
              <a:gd name="connsiteY65" fmla="*/ 2743201 h 12189617"/>
              <a:gd name="connsiteX66" fmla="*/ 5950267 w 10657204"/>
              <a:gd name="connsiteY66" fmla="*/ 4581526 h 12189617"/>
              <a:gd name="connsiteX67" fmla="*/ 5945910 w 10657204"/>
              <a:gd name="connsiteY67" fmla="*/ 4582912 h 12189617"/>
              <a:gd name="connsiteX68" fmla="*/ 6364603 w 10657204"/>
              <a:gd name="connsiteY68" fmla="*/ 6015039 h 12189617"/>
              <a:gd name="connsiteX69" fmla="*/ 6731316 w 10657204"/>
              <a:gd name="connsiteY69" fmla="*/ 6357939 h 12189617"/>
              <a:gd name="connsiteX70" fmla="*/ 7155179 w 10657204"/>
              <a:gd name="connsiteY70" fmla="*/ 6522244 h 12189617"/>
              <a:gd name="connsiteX71" fmla="*/ 7386160 w 10657204"/>
              <a:gd name="connsiteY71" fmla="*/ 6555582 h 12189617"/>
              <a:gd name="connsiteX72" fmla="*/ 7616926 w 10657204"/>
              <a:gd name="connsiteY72" fmla="*/ 6581751 h 12189617"/>
              <a:gd name="connsiteX73" fmla="*/ 7617141 w 10657204"/>
              <a:gd name="connsiteY73" fmla="*/ 6577013 h 12189617"/>
              <a:gd name="connsiteX74" fmla="*/ 8131491 w 10657204"/>
              <a:gd name="connsiteY74" fmla="*/ 6672263 h 12189617"/>
              <a:gd name="connsiteX75" fmla="*/ 8707753 w 10657204"/>
              <a:gd name="connsiteY75" fmla="*/ 6715125 h 12189617"/>
              <a:gd name="connsiteX76" fmla="*/ 9450703 w 10657204"/>
              <a:gd name="connsiteY76" fmla="*/ 6686550 h 12189617"/>
              <a:gd name="connsiteX77" fmla="*/ 9831703 w 10657204"/>
              <a:gd name="connsiteY77" fmla="*/ 6696075 h 12189617"/>
              <a:gd name="connsiteX78" fmla="*/ 9826941 w 10657204"/>
              <a:gd name="connsiteY78" fmla="*/ 6596063 h 12189617"/>
              <a:gd name="connsiteX79" fmla="*/ 10169841 w 10657204"/>
              <a:gd name="connsiteY79" fmla="*/ 6586538 h 12189617"/>
              <a:gd name="connsiteX80" fmla="*/ 10226991 w 10657204"/>
              <a:gd name="connsiteY80" fmla="*/ 7448550 h 12189617"/>
              <a:gd name="connsiteX81" fmla="*/ 9912666 w 10657204"/>
              <a:gd name="connsiteY81" fmla="*/ 7358063 h 12189617"/>
              <a:gd name="connsiteX82" fmla="*/ 9669778 w 10657204"/>
              <a:gd name="connsiteY82" fmla="*/ 7705725 h 12189617"/>
              <a:gd name="connsiteX83" fmla="*/ 9503091 w 10657204"/>
              <a:gd name="connsiteY83" fmla="*/ 7543800 h 12189617"/>
              <a:gd name="connsiteX84" fmla="*/ 9184003 w 10657204"/>
              <a:gd name="connsiteY84" fmla="*/ 7386638 h 12189617"/>
              <a:gd name="connsiteX85" fmla="*/ 8483916 w 10657204"/>
              <a:gd name="connsiteY85" fmla="*/ 7158038 h 12189617"/>
              <a:gd name="connsiteX86" fmla="*/ 7598306 w 10657204"/>
              <a:gd name="connsiteY86" fmla="*/ 6996153 h 12189617"/>
              <a:gd name="connsiteX87" fmla="*/ 7598091 w 10657204"/>
              <a:gd name="connsiteY87" fmla="*/ 7000875 h 12189617"/>
              <a:gd name="connsiteX88" fmla="*/ 7302816 w 10657204"/>
              <a:gd name="connsiteY88" fmla="*/ 6981825 h 12189617"/>
              <a:gd name="connsiteX89" fmla="*/ 6931341 w 10657204"/>
              <a:gd name="connsiteY89" fmla="*/ 7062788 h 12189617"/>
              <a:gd name="connsiteX90" fmla="*/ 6812278 w 10657204"/>
              <a:gd name="connsiteY90" fmla="*/ 7510463 h 12189617"/>
              <a:gd name="connsiteX91" fmla="*/ 6878953 w 10657204"/>
              <a:gd name="connsiteY91" fmla="*/ 8305799 h 12189617"/>
              <a:gd name="connsiteX92" fmla="*/ 6878953 w 10657204"/>
              <a:gd name="connsiteY92" fmla="*/ 8305800 h 12189617"/>
              <a:gd name="connsiteX93" fmla="*/ 6866154 w 10657204"/>
              <a:gd name="connsiteY93" fmla="*/ 8579642 h 12189617"/>
              <a:gd name="connsiteX94" fmla="*/ 6847997 w 10657204"/>
              <a:gd name="connsiteY94" fmla="*/ 8853486 h 12189617"/>
              <a:gd name="connsiteX95" fmla="*/ 6755128 w 10657204"/>
              <a:gd name="connsiteY95" fmla="*/ 9439274 h 12189617"/>
              <a:gd name="connsiteX96" fmla="*/ 6609872 w 10657204"/>
              <a:gd name="connsiteY96" fmla="*/ 10315574 h 12189617"/>
              <a:gd name="connsiteX97" fmla="*/ 6574153 w 10657204"/>
              <a:gd name="connsiteY97" fmla="*/ 10534649 h 12189617"/>
              <a:gd name="connsiteX98" fmla="*/ 6471759 w 10657204"/>
              <a:gd name="connsiteY98" fmla="*/ 11048999 h 12189617"/>
              <a:gd name="connsiteX99" fmla="*/ 6369366 w 10657204"/>
              <a:gd name="connsiteY99" fmla="*/ 11522868 h 12189617"/>
              <a:gd name="connsiteX100" fmla="*/ 6238397 w 10657204"/>
              <a:gd name="connsiteY100" fmla="*/ 12015786 h 12189617"/>
              <a:gd name="connsiteX101" fmla="*/ 6188390 w 10657204"/>
              <a:gd name="connsiteY101" fmla="*/ 12189617 h 12189617"/>
              <a:gd name="connsiteX102" fmla="*/ 6102666 w 10657204"/>
              <a:gd name="connsiteY102" fmla="*/ 12168187 h 12189617"/>
              <a:gd name="connsiteX103" fmla="*/ 6426515 w 10657204"/>
              <a:gd name="connsiteY103" fmla="*/ 10791824 h 12189617"/>
              <a:gd name="connsiteX104" fmla="*/ 6574153 w 10657204"/>
              <a:gd name="connsiteY104" fmla="*/ 9858374 h 12189617"/>
              <a:gd name="connsiteX105" fmla="*/ 6736078 w 10657204"/>
              <a:gd name="connsiteY105" fmla="*/ 8705849 h 12189617"/>
              <a:gd name="connsiteX106" fmla="*/ 6750664 w 10657204"/>
              <a:gd name="connsiteY106" fmla="*/ 8502253 h 12189617"/>
              <a:gd name="connsiteX107" fmla="*/ 6759805 w 10657204"/>
              <a:gd name="connsiteY107" fmla="*/ 8300563 h 12189617"/>
              <a:gd name="connsiteX108" fmla="*/ 6574066 w 10657204"/>
              <a:gd name="connsiteY108" fmla="*/ 8292398 h 12189617"/>
              <a:gd name="connsiteX109" fmla="*/ 6478904 w 10657204"/>
              <a:gd name="connsiteY109" fmla="*/ 9248774 h 12189617"/>
              <a:gd name="connsiteX110" fmla="*/ 6381272 w 10657204"/>
              <a:gd name="connsiteY110" fmla="*/ 10132218 h 12189617"/>
              <a:gd name="connsiteX111" fmla="*/ 6252684 w 10657204"/>
              <a:gd name="connsiteY111" fmla="*/ 10801349 h 12189617"/>
              <a:gd name="connsiteX112" fmla="*/ 5945504 w 10657204"/>
              <a:gd name="connsiteY112" fmla="*/ 12030074 h 12189617"/>
              <a:gd name="connsiteX113" fmla="*/ 5890736 w 10657204"/>
              <a:gd name="connsiteY113" fmla="*/ 12103894 h 12189617"/>
              <a:gd name="connsiteX114" fmla="*/ 5821680 w 10657204"/>
              <a:gd name="connsiteY114" fmla="*/ 12144374 h 12189617"/>
              <a:gd name="connsiteX115" fmla="*/ 5745479 w 10657204"/>
              <a:gd name="connsiteY115" fmla="*/ 12115799 h 12189617"/>
              <a:gd name="connsiteX116" fmla="*/ 5759766 w 10657204"/>
              <a:gd name="connsiteY116" fmla="*/ 12046742 h 12189617"/>
              <a:gd name="connsiteX117" fmla="*/ 5840729 w 10657204"/>
              <a:gd name="connsiteY117" fmla="*/ 12068174 h 12189617"/>
              <a:gd name="connsiteX118" fmla="*/ 5935979 w 10657204"/>
              <a:gd name="connsiteY118" fmla="*/ 11753849 h 12189617"/>
              <a:gd name="connsiteX119" fmla="*/ 6297929 w 10657204"/>
              <a:gd name="connsiteY119" fmla="*/ 10048874 h 12189617"/>
              <a:gd name="connsiteX120" fmla="*/ 6402704 w 10657204"/>
              <a:gd name="connsiteY120" fmla="*/ 9001124 h 12189617"/>
              <a:gd name="connsiteX121" fmla="*/ 6445566 w 10657204"/>
              <a:gd name="connsiteY121" fmla="*/ 8286749 h 12189617"/>
              <a:gd name="connsiteX122" fmla="*/ 6421753 w 10657204"/>
              <a:gd name="connsiteY122" fmla="*/ 7700963 h 12189617"/>
              <a:gd name="connsiteX123" fmla="*/ 6240778 w 10657204"/>
              <a:gd name="connsiteY123" fmla="*/ 7048500 h 12189617"/>
              <a:gd name="connsiteX124" fmla="*/ 6133622 w 10657204"/>
              <a:gd name="connsiteY124" fmla="*/ 6843713 h 12189617"/>
              <a:gd name="connsiteX125" fmla="*/ 5926453 w 10657204"/>
              <a:gd name="connsiteY125" fmla="*/ 6800850 h 12189617"/>
              <a:gd name="connsiteX126" fmla="*/ 5857397 w 10657204"/>
              <a:gd name="connsiteY126" fmla="*/ 6827044 h 12189617"/>
              <a:gd name="connsiteX127" fmla="*/ 5674041 w 10657204"/>
              <a:gd name="connsiteY127" fmla="*/ 6443663 h 12189617"/>
              <a:gd name="connsiteX128" fmla="*/ 5821678 w 10657204"/>
              <a:gd name="connsiteY128" fmla="*/ 6372225 h 12189617"/>
              <a:gd name="connsiteX129" fmla="*/ 5921691 w 10657204"/>
              <a:gd name="connsiteY129" fmla="*/ 6291263 h 12189617"/>
              <a:gd name="connsiteX130" fmla="*/ 5893115 w 10657204"/>
              <a:gd name="connsiteY130" fmla="*/ 6129338 h 12189617"/>
              <a:gd name="connsiteX131" fmla="*/ 5528784 w 10657204"/>
              <a:gd name="connsiteY131" fmla="*/ 4714875 h 12189617"/>
              <a:gd name="connsiteX132" fmla="*/ 5530912 w 10657204"/>
              <a:gd name="connsiteY132" fmla="*/ 4714194 h 12189617"/>
              <a:gd name="connsiteX133" fmla="*/ 5445442 w 10657204"/>
              <a:gd name="connsiteY133" fmla="*/ 4486275 h 12189617"/>
              <a:gd name="connsiteX134" fmla="*/ 5178742 w 10657204"/>
              <a:gd name="connsiteY134" fmla="*/ 3705226 h 12189617"/>
              <a:gd name="connsiteX135" fmla="*/ 4745354 w 10657204"/>
              <a:gd name="connsiteY135" fmla="*/ 2281239 h 12189617"/>
              <a:gd name="connsiteX136" fmla="*/ 4497904 w 10657204"/>
              <a:gd name="connsiteY136" fmla="*/ 1253368 h 12189617"/>
              <a:gd name="connsiteX137" fmla="*/ 4495799 w 10657204"/>
              <a:gd name="connsiteY137" fmla="*/ 1253490 h 12189617"/>
              <a:gd name="connsiteX138" fmla="*/ 4304823 w 10657204"/>
              <a:gd name="connsiteY138" fmla="*/ 1019176 h 12189617"/>
              <a:gd name="connsiteX139" fmla="*/ 4053839 w 10657204"/>
              <a:gd name="connsiteY139" fmla="*/ 910590 h 12189617"/>
              <a:gd name="connsiteX140" fmla="*/ 3558539 w 10657204"/>
              <a:gd name="connsiteY140" fmla="*/ 941070 h 12189617"/>
              <a:gd name="connsiteX141" fmla="*/ 3086099 w 10657204"/>
              <a:gd name="connsiteY141" fmla="*/ 971550 h 12189617"/>
              <a:gd name="connsiteX142" fmla="*/ 2514601 w 10657204"/>
              <a:gd name="connsiteY142" fmla="*/ 1032510 h 12189617"/>
              <a:gd name="connsiteX143" fmla="*/ 1165860 w 10657204"/>
              <a:gd name="connsiteY143" fmla="*/ 1192530 h 12189617"/>
              <a:gd name="connsiteX144" fmla="*/ 53340 w 10657204"/>
              <a:gd name="connsiteY144" fmla="*/ 1360170 h 12189617"/>
              <a:gd name="connsiteX145" fmla="*/ 0 w 10657204"/>
              <a:gd name="connsiteY145" fmla="*/ 880110 h 12189617"/>
              <a:gd name="connsiteX146" fmla="*/ 3764279 w 10657204"/>
              <a:gd name="connsiteY146" fmla="*/ 598170 h 12189617"/>
              <a:gd name="connsiteX147" fmla="*/ 3749993 w 10657204"/>
              <a:gd name="connsiteY147" fmla="*/ 482442 h 12189617"/>
              <a:gd name="connsiteX148" fmla="*/ 3888103 w 10657204"/>
              <a:gd name="connsiteY148" fmla="*/ 454342 h 12189617"/>
              <a:gd name="connsiteX149" fmla="*/ 4048600 w 10657204"/>
              <a:gd name="connsiteY149" fmla="*/ 380524 h 12189617"/>
              <a:gd name="connsiteX150" fmla="*/ 4135277 w 10657204"/>
              <a:gd name="connsiteY150" fmla="*/ 264320 h 12189617"/>
              <a:gd name="connsiteX151" fmla="*/ 4157185 w 10657204"/>
              <a:gd name="connsiteY151" fmla="*/ 88107 h 12189617"/>
              <a:gd name="connsiteX152" fmla="*/ 4540090 w 10657204"/>
              <a:gd name="connsiteY152" fmla="*/ 14764 h 12189617"/>
              <a:gd name="connsiteX153" fmla="*/ 4637246 w 10657204"/>
              <a:gd name="connsiteY153" fmla="*/ 0 h 1218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0657204" h="12189617">
                <a:moveTo>
                  <a:pt x="9198293" y="557214"/>
                </a:moveTo>
                <a:lnTo>
                  <a:pt x="5388293" y="771527"/>
                </a:lnTo>
                <a:lnTo>
                  <a:pt x="5386463" y="759328"/>
                </a:lnTo>
                <a:lnTo>
                  <a:pt x="5387339" y="765810"/>
                </a:lnTo>
                <a:cubicBezTo>
                  <a:pt x="5316695" y="788352"/>
                  <a:pt x="5292248" y="787638"/>
                  <a:pt x="5245893" y="814863"/>
                </a:cubicBezTo>
                <a:cubicBezTo>
                  <a:pt x="5199538" y="842088"/>
                  <a:pt x="5173186" y="851455"/>
                  <a:pt x="5109210" y="929163"/>
                </a:cubicBezTo>
                <a:cubicBezTo>
                  <a:pt x="5045234" y="1006871"/>
                  <a:pt x="5022612" y="1117124"/>
                  <a:pt x="5004911" y="1223962"/>
                </a:cubicBezTo>
                <a:lnTo>
                  <a:pt x="4841695" y="1233428"/>
                </a:lnTo>
                <a:lnTo>
                  <a:pt x="5012054" y="1223964"/>
                </a:lnTo>
                <a:lnTo>
                  <a:pt x="4973954" y="1409701"/>
                </a:lnTo>
                <a:lnTo>
                  <a:pt x="4983479" y="1600201"/>
                </a:lnTo>
                <a:lnTo>
                  <a:pt x="5073967" y="1981202"/>
                </a:lnTo>
                <a:cubicBezTo>
                  <a:pt x="5104129" y="2020889"/>
                  <a:pt x="5091429" y="2070102"/>
                  <a:pt x="5164454" y="2100264"/>
                </a:cubicBezTo>
                <a:cubicBezTo>
                  <a:pt x="5212079" y="2128839"/>
                  <a:pt x="5259704" y="2128839"/>
                  <a:pt x="5307329" y="2143126"/>
                </a:cubicBezTo>
                <a:lnTo>
                  <a:pt x="5497830" y="2133602"/>
                </a:lnTo>
                <a:cubicBezTo>
                  <a:pt x="5497854" y="2134100"/>
                  <a:pt x="5497879" y="2134597"/>
                  <a:pt x="5497903" y="2135095"/>
                </a:cubicBezTo>
                <a:lnTo>
                  <a:pt x="9212579" y="1859758"/>
                </a:lnTo>
                <a:cubicBezTo>
                  <a:pt x="9831692" y="1811884"/>
                  <a:pt x="9203055" y="1865711"/>
                  <a:pt x="9212580" y="1847851"/>
                </a:cubicBezTo>
                <a:lnTo>
                  <a:pt x="9269730" y="1752601"/>
                </a:lnTo>
                <a:lnTo>
                  <a:pt x="9198293" y="557214"/>
                </a:lnTo>
                <a:close/>
                <a:moveTo>
                  <a:pt x="4637246" y="0"/>
                </a:moveTo>
                <a:cubicBezTo>
                  <a:pt x="4647882" y="30480"/>
                  <a:pt x="4697412" y="237173"/>
                  <a:pt x="4710429" y="253365"/>
                </a:cubicBezTo>
                <a:cubicBezTo>
                  <a:pt x="4723446" y="269557"/>
                  <a:pt x="4754112" y="314008"/>
                  <a:pt x="4777104" y="337185"/>
                </a:cubicBezTo>
                <a:lnTo>
                  <a:pt x="4848383" y="392430"/>
                </a:lnTo>
                <a:cubicBezTo>
                  <a:pt x="4872143" y="410845"/>
                  <a:pt x="4910851" y="409416"/>
                  <a:pt x="4963000" y="409099"/>
                </a:cubicBezTo>
                <a:lnTo>
                  <a:pt x="5161279" y="390526"/>
                </a:lnTo>
                <a:cubicBezTo>
                  <a:pt x="5162337" y="425451"/>
                  <a:pt x="5163396" y="460376"/>
                  <a:pt x="5164454" y="495301"/>
                </a:cubicBezTo>
                <a:lnTo>
                  <a:pt x="5349239" y="483870"/>
                </a:lnTo>
                <a:lnTo>
                  <a:pt x="5375231" y="676208"/>
                </a:lnTo>
                <a:lnTo>
                  <a:pt x="9207818" y="464345"/>
                </a:lnTo>
                <a:cubicBezTo>
                  <a:pt x="9231630" y="472282"/>
                  <a:pt x="9255442" y="475457"/>
                  <a:pt x="9279254" y="488157"/>
                </a:cubicBezTo>
                <a:cubicBezTo>
                  <a:pt x="9296717" y="519113"/>
                  <a:pt x="9314180" y="528639"/>
                  <a:pt x="9314974" y="559595"/>
                </a:cubicBezTo>
                <a:lnTo>
                  <a:pt x="9379267" y="1795465"/>
                </a:lnTo>
                <a:lnTo>
                  <a:pt x="9800051" y="1766937"/>
                </a:lnTo>
                <a:cubicBezTo>
                  <a:pt x="9800019" y="1766392"/>
                  <a:pt x="9799986" y="1765846"/>
                  <a:pt x="9799954" y="1765301"/>
                </a:cubicBezTo>
                <a:lnTo>
                  <a:pt x="9974579" y="1758951"/>
                </a:lnTo>
                <a:lnTo>
                  <a:pt x="10034904" y="2886076"/>
                </a:lnTo>
                <a:lnTo>
                  <a:pt x="9907904" y="2914651"/>
                </a:lnTo>
                <a:lnTo>
                  <a:pt x="9980929" y="3438526"/>
                </a:lnTo>
                <a:cubicBezTo>
                  <a:pt x="9989924" y="3479007"/>
                  <a:pt x="9982252" y="3476626"/>
                  <a:pt x="10022204" y="3495676"/>
                </a:cubicBezTo>
                <a:cubicBezTo>
                  <a:pt x="10053954" y="3514197"/>
                  <a:pt x="10085704" y="3504143"/>
                  <a:pt x="10117454" y="3508376"/>
                </a:cubicBezTo>
                <a:lnTo>
                  <a:pt x="10646885" y="3481388"/>
                </a:lnTo>
                <a:lnTo>
                  <a:pt x="10657204" y="3686176"/>
                </a:lnTo>
                <a:lnTo>
                  <a:pt x="10193654" y="3705226"/>
                </a:lnTo>
                <a:cubicBezTo>
                  <a:pt x="10176721" y="3709458"/>
                  <a:pt x="10159787" y="3699405"/>
                  <a:pt x="10142854" y="3717926"/>
                </a:cubicBezTo>
                <a:cubicBezTo>
                  <a:pt x="10118777" y="3732742"/>
                  <a:pt x="10128037" y="3747559"/>
                  <a:pt x="10120629" y="3762376"/>
                </a:cubicBezTo>
                <a:cubicBezTo>
                  <a:pt x="10119571" y="3800475"/>
                  <a:pt x="10118512" y="3838576"/>
                  <a:pt x="10117454" y="3876676"/>
                </a:cubicBezTo>
                <a:lnTo>
                  <a:pt x="10023791" y="3879057"/>
                </a:lnTo>
                <a:lnTo>
                  <a:pt x="10033316" y="4024313"/>
                </a:lnTo>
                <a:lnTo>
                  <a:pt x="9695179" y="4019551"/>
                </a:lnTo>
                <a:lnTo>
                  <a:pt x="9633266" y="3531395"/>
                </a:lnTo>
                <a:lnTo>
                  <a:pt x="9499916" y="3422651"/>
                </a:lnTo>
                <a:lnTo>
                  <a:pt x="9485629" y="3309939"/>
                </a:lnTo>
                <a:lnTo>
                  <a:pt x="9557066" y="3298032"/>
                </a:lnTo>
                <a:cubicBezTo>
                  <a:pt x="9572677" y="3293799"/>
                  <a:pt x="9590669" y="3294327"/>
                  <a:pt x="9608661" y="3285332"/>
                </a:cubicBezTo>
                <a:cubicBezTo>
                  <a:pt x="9617789" y="3262313"/>
                  <a:pt x="9583657" y="3073666"/>
                  <a:pt x="9569766" y="2974976"/>
                </a:cubicBezTo>
                <a:lnTo>
                  <a:pt x="9482454" y="2428876"/>
                </a:lnTo>
                <a:lnTo>
                  <a:pt x="9337198" y="2449513"/>
                </a:lnTo>
                <a:cubicBezTo>
                  <a:pt x="9336140" y="2411413"/>
                  <a:pt x="9318412" y="2349501"/>
                  <a:pt x="9317354" y="2311401"/>
                </a:cubicBezTo>
                <a:lnTo>
                  <a:pt x="9212579" y="2305051"/>
                </a:lnTo>
                <a:lnTo>
                  <a:pt x="9212579" y="2302827"/>
                </a:lnTo>
                <a:lnTo>
                  <a:pt x="5511880" y="2423966"/>
                </a:lnTo>
                <a:lnTo>
                  <a:pt x="5512117" y="2428876"/>
                </a:lnTo>
                <a:lnTo>
                  <a:pt x="5412105" y="2428875"/>
                </a:lnTo>
                <a:cubicBezTo>
                  <a:pt x="5374005" y="2465388"/>
                  <a:pt x="5340666" y="2454275"/>
                  <a:pt x="5288279" y="2524126"/>
                </a:cubicBezTo>
                <a:cubicBezTo>
                  <a:pt x="5245417" y="2581276"/>
                  <a:pt x="5288279" y="2676526"/>
                  <a:pt x="5288279" y="2743201"/>
                </a:cubicBezTo>
                <a:lnTo>
                  <a:pt x="5950267" y="4581526"/>
                </a:lnTo>
                <a:lnTo>
                  <a:pt x="5945910" y="4582912"/>
                </a:lnTo>
                <a:lnTo>
                  <a:pt x="6364603" y="6015039"/>
                </a:lnTo>
                <a:cubicBezTo>
                  <a:pt x="6466203" y="6172201"/>
                  <a:pt x="6534466" y="6243638"/>
                  <a:pt x="6731316" y="6357939"/>
                </a:cubicBezTo>
                <a:cubicBezTo>
                  <a:pt x="6907529" y="6465095"/>
                  <a:pt x="6998016" y="6486526"/>
                  <a:pt x="7155179" y="6522244"/>
                </a:cubicBezTo>
                <a:cubicBezTo>
                  <a:pt x="7232172" y="6536929"/>
                  <a:pt x="7309166" y="6546851"/>
                  <a:pt x="7386160" y="6555582"/>
                </a:cubicBezTo>
                <a:lnTo>
                  <a:pt x="7616926" y="6581751"/>
                </a:lnTo>
                <a:cubicBezTo>
                  <a:pt x="7616998" y="6580172"/>
                  <a:pt x="7617069" y="6578592"/>
                  <a:pt x="7617141" y="6577013"/>
                </a:cubicBezTo>
                <a:lnTo>
                  <a:pt x="8131491" y="6672263"/>
                </a:lnTo>
                <a:lnTo>
                  <a:pt x="8707753" y="6715125"/>
                </a:lnTo>
                <a:lnTo>
                  <a:pt x="9450703" y="6686550"/>
                </a:lnTo>
                <a:lnTo>
                  <a:pt x="9831703" y="6696075"/>
                </a:lnTo>
                <a:lnTo>
                  <a:pt x="9826941" y="6596063"/>
                </a:lnTo>
                <a:lnTo>
                  <a:pt x="10169841" y="6586538"/>
                </a:lnTo>
                <a:lnTo>
                  <a:pt x="10226991" y="7448550"/>
                </a:lnTo>
                <a:lnTo>
                  <a:pt x="9912666" y="7358063"/>
                </a:lnTo>
                <a:lnTo>
                  <a:pt x="9669778" y="7705725"/>
                </a:lnTo>
                <a:lnTo>
                  <a:pt x="9503091" y="7543800"/>
                </a:lnTo>
                <a:lnTo>
                  <a:pt x="9184003" y="7386638"/>
                </a:lnTo>
                <a:lnTo>
                  <a:pt x="8483916" y="7158038"/>
                </a:lnTo>
                <a:lnTo>
                  <a:pt x="7598306" y="6996153"/>
                </a:lnTo>
                <a:cubicBezTo>
                  <a:pt x="7598234" y="6997727"/>
                  <a:pt x="7598163" y="6999301"/>
                  <a:pt x="7598091" y="7000875"/>
                </a:cubicBezTo>
                <a:lnTo>
                  <a:pt x="7302816" y="6981825"/>
                </a:lnTo>
                <a:cubicBezTo>
                  <a:pt x="7171847" y="6987382"/>
                  <a:pt x="7100410" y="6947693"/>
                  <a:pt x="6931341" y="7062788"/>
                </a:cubicBezTo>
                <a:cubicBezTo>
                  <a:pt x="6758303" y="7212013"/>
                  <a:pt x="6809104" y="7356476"/>
                  <a:pt x="6812278" y="7510463"/>
                </a:cubicBezTo>
                <a:lnTo>
                  <a:pt x="6878953" y="8305799"/>
                </a:lnTo>
                <a:lnTo>
                  <a:pt x="6878953" y="8305800"/>
                </a:lnTo>
                <a:lnTo>
                  <a:pt x="6866154" y="8579642"/>
                </a:lnTo>
                <a:cubicBezTo>
                  <a:pt x="6861888" y="8670924"/>
                  <a:pt x="6856729" y="8762205"/>
                  <a:pt x="6847997" y="8853486"/>
                </a:cubicBezTo>
                <a:cubicBezTo>
                  <a:pt x="6824184" y="9048749"/>
                  <a:pt x="6786084" y="9244011"/>
                  <a:pt x="6755128" y="9439274"/>
                </a:cubicBezTo>
                <a:lnTo>
                  <a:pt x="6609872" y="10315574"/>
                </a:lnTo>
                <a:lnTo>
                  <a:pt x="6574153" y="10534649"/>
                </a:lnTo>
                <a:cubicBezTo>
                  <a:pt x="6540022" y="10706099"/>
                  <a:pt x="6515415" y="10877549"/>
                  <a:pt x="6471759" y="11048999"/>
                </a:cubicBezTo>
                <a:cubicBezTo>
                  <a:pt x="6444772" y="11206955"/>
                  <a:pt x="6410640" y="11364912"/>
                  <a:pt x="6369366" y="11522868"/>
                </a:cubicBezTo>
                <a:lnTo>
                  <a:pt x="6238397" y="12015786"/>
                </a:lnTo>
                <a:lnTo>
                  <a:pt x="6188390" y="12189617"/>
                </a:lnTo>
                <a:lnTo>
                  <a:pt x="6102666" y="12168187"/>
                </a:lnTo>
                <a:cubicBezTo>
                  <a:pt x="6210616" y="11709399"/>
                  <a:pt x="6339996" y="11250612"/>
                  <a:pt x="6426515" y="10791824"/>
                </a:cubicBezTo>
                <a:cubicBezTo>
                  <a:pt x="6509065" y="10454480"/>
                  <a:pt x="6524940" y="10169524"/>
                  <a:pt x="6574153" y="9858374"/>
                </a:cubicBezTo>
                <a:cubicBezTo>
                  <a:pt x="6628128" y="9474199"/>
                  <a:pt x="6708297" y="9090024"/>
                  <a:pt x="6736078" y="8705849"/>
                </a:cubicBezTo>
                <a:cubicBezTo>
                  <a:pt x="6742428" y="8637587"/>
                  <a:pt x="6746993" y="8569920"/>
                  <a:pt x="6750664" y="8502253"/>
                </a:cubicBezTo>
                <a:lnTo>
                  <a:pt x="6759805" y="8300563"/>
                </a:lnTo>
                <a:lnTo>
                  <a:pt x="6574066" y="8292398"/>
                </a:lnTo>
                <a:lnTo>
                  <a:pt x="6478904" y="9248774"/>
                </a:lnTo>
                <a:cubicBezTo>
                  <a:pt x="6446360" y="9543255"/>
                  <a:pt x="6428103" y="9837737"/>
                  <a:pt x="6381272" y="10132218"/>
                </a:cubicBezTo>
                <a:cubicBezTo>
                  <a:pt x="6355079" y="10360819"/>
                  <a:pt x="6293165" y="10575130"/>
                  <a:pt x="6252684" y="10801349"/>
                </a:cubicBezTo>
                <a:lnTo>
                  <a:pt x="5945504" y="12030074"/>
                </a:lnTo>
                <a:cubicBezTo>
                  <a:pt x="5927248" y="12054681"/>
                  <a:pt x="5944712" y="12060237"/>
                  <a:pt x="5890736" y="12103894"/>
                </a:cubicBezTo>
                <a:cubicBezTo>
                  <a:pt x="5855811" y="12138818"/>
                  <a:pt x="5844699" y="12130881"/>
                  <a:pt x="5821680" y="12144374"/>
                </a:cubicBezTo>
                <a:lnTo>
                  <a:pt x="5745479" y="12115799"/>
                </a:lnTo>
                <a:lnTo>
                  <a:pt x="5759766" y="12046742"/>
                </a:lnTo>
                <a:lnTo>
                  <a:pt x="5840729" y="12068174"/>
                </a:lnTo>
                <a:lnTo>
                  <a:pt x="5935979" y="11753849"/>
                </a:lnTo>
                <a:cubicBezTo>
                  <a:pt x="6056629" y="11185524"/>
                  <a:pt x="6224904" y="10648156"/>
                  <a:pt x="6297929" y="10048874"/>
                </a:cubicBezTo>
                <a:cubicBezTo>
                  <a:pt x="6351904" y="9682955"/>
                  <a:pt x="6367779" y="9350374"/>
                  <a:pt x="6402704" y="9001124"/>
                </a:cubicBezTo>
                <a:lnTo>
                  <a:pt x="6445566" y="8286749"/>
                </a:lnTo>
                <a:lnTo>
                  <a:pt x="6421753" y="7700963"/>
                </a:lnTo>
                <a:lnTo>
                  <a:pt x="6240778" y="7048500"/>
                </a:lnTo>
                <a:cubicBezTo>
                  <a:pt x="6205059" y="6980238"/>
                  <a:pt x="6209822" y="6895306"/>
                  <a:pt x="6133622" y="6843713"/>
                </a:cubicBezTo>
                <a:cubicBezTo>
                  <a:pt x="6045516" y="6774656"/>
                  <a:pt x="5995509" y="6815138"/>
                  <a:pt x="5926453" y="6800850"/>
                </a:cubicBezTo>
                <a:lnTo>
                  <a:pt x="5857397" y="6827044"/>
                </a:lnTo>
                <a:lnTo>
                  <a:pt x="5674041" y="6443663"/>
                </a:lnTo>
                <a:lnTo>
                  <a:pt x="5821678" y="6372225"/>
                </a:lnTo>
                <a:cubicBezTo>
                  <a:pt x="5855016" y="6345238"/>
                  <a:pt x="5895497" y="6353968"/>
                  <a:pt x="5921691" y="6291263"/>
                </a:cubicBezTo>
                <a:cubicBezTo>
                  <a:pt x="5933598" y="6237288"/>
                  <a:pt x="5902640" y="6183313"/>
                  <a:pt x="5893115" y="6129338"/>
                </a:cubicBezTo>
                <a:lnTo>
                  <a:pt x="5528784" y="4714875"/>
                </a:lnTo>
                <a:lnTo>
                  <a:pt x="5530912" y="4714194"/>
                </a:lnTo>
                <a:lnTo>
                  <a:pt x="5445442" y="4486275"/>
                </a:lnTo>
                <a:lnTo>
                  <a:pt x="5178742" y="3705226"/>
                </a:lnTo>
                <a:lnTo>
                  <a:pt x="4745354" y="2281239"/>
                </a:lnTo>
                <a:lnTo>
                  <a:pt x="4497904" y="1253368"/>
                </a:lnTo>
                <a:lnTo>
                  <a:pt x="4495799" y="1253490"/>
                </a:lnTo>
                <a:cubicBezTo>
                  <a:pt x="4445793" y="1166971"/>
                  <a:pt x="4378483" y="1076326"/>
                  <a:pt x="4304823" y="1019176"/>
                </a:cubicBezTo>
                <a:cubicBezTo>
                  <a:pt x="4231163" y="962026"/>
                  <a:pt x="4178220" y="923608"/>
                  <a:pt x="4053839" y="910590"/>
                </a:cubicBezTo>
                <a:lnTo>
                  <a:pt x="3558539" y="941070"/>
                </a:lnTo>
                <a:lnTo>
                  <a:pt x="3086099" y="971550"/>
                </a:lnTo>
                <a:lnTo>
                  <a:pt x="2514601" y="1032510"/>
                </a:lnTo>
                <a:lnTo>
                  <a:pt x="1165860" y="1192530"/>
                </a:lnTo>
                <a:lnTo>
                  <a:pt x="53340" y="1360170"/>
                </a:lnTo>
                <a:lnTo>
                  <a:pt x="0" y="880110"/>
                </a:lnTo>
                <a:lnTo>
                  <a:pt x="3764279" y="598170"/>
                </a:lnTo>
                <a:lnTo>
                  <a:pt x="3749993" y="482442"/>
                </a:lnTo>
                <a:cubicBezTo>
                  <a:pt x="3811905" y="469900"/>
                  <a:pt x="3838335" y="471328"/>
                  <a:pt x="3888103" y="454342"/>
                </a:cubicBezTo>
                <a:cubicBezTo>
                  <a:pt x="3937871" y="437356"/>
                  <a:pt x="4007404" y="412194"/>
                  <a:pt x="4048600" y="380524"/>
                </a:cubicBezTo>
                <a:cubicBezTo>
                  <a:pt x="4089796" y="348854"/>
                  <a:pt x="4117180" y="313056"/>
                  <a:pt x="4135277" y="264320"/>
                </a:cubicBezTo>
                <a:cubicBezTo>
                  <a:pt x="4153374" y="215584"/>
                  <a:pt x="4142659" y="179784"/>
                  <a:pt x="4157185" y="88107"/>
                </a:cubicBezTo>
                <a:lnTo>
                  <a:pt x="4540090" y="14764"/>
                </a:lnTo>
                <a:lnTo>
                  <a:pt x="4637246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94EF08-063D-4472-E500-BCB7C56DC605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6" name="Picture 5" descr="Text&#10;&#10;Description automatically generated">
              <a:extLst>
                <a:ext uri="{FF2B5EF4-FFF2-40B4-BE49-F238E27FC236}">
                  <a16:creationId xmlns:a16="http://schemas.microsoft.com/office/drawing/2014/main" id="{0FDF7DD0-8083-8DE4-0834-0BC2690D61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8" name="Picture 7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238BE142-D913-9780-7CF0-759612D4CE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969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62CEC-66B0-404F-A986-FBB6AEF35483}"/>
              </a:ext>
            </a:extLst>
          </p:cNvPr>
          <p:cNvSpPr/>
          <p:nvPr/>
        </p:nvSpPr>
        <p:spPr>
          <a:xfrm>
            <a:off x="902555" y="582426"/>
            <a:ext cx="888821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End of Presentation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Questions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Further information requested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Follow up progress / technical meetings if required  </a:t>
            </a:r>
            <a:endParaRPr kumimoji="0" lang="en-GB" sz="24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65217B-0606-804D-A367-79FA31E6B598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CE580134-AA80-B09B-F5CC-C0CDE6E24A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4" name="Picture 3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3C03BBC0-5CC2-9367-3AE7-4E8E1D9240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446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62CEC-66B0-404F-A986-FBB6AEF35483}"/>
              </a:ext>
            </a:extLst>
          </p:cNvPr>
          <p:cNvSpPr/>
          <p:nvPr/>
        </p:nvSpPr>
        <p:spPr>
          <a:xfrm>
            <a:off x="1203876" y="850680"/>
            <a:ext cx="93626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Background 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As part of the award of the construction to the main works elements of the Grand Central Station, this award included a significant update to the local roads network.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2F4BAB8-3ABC-F208-0F55-AD7EE489A617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BB9660DC-0329-E84F-C4F6-8FFED72AAA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5" name="Picture 4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0FBC7855-3115-A7F0-FA62-3DF63F86B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136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62CEC-66B0-404F-A986-FBB6AEF35483}"/>
              </a:ext>
            </a:extLst>
          </p:cNvPr>
          <p:cNvSpPr/>
          <p:nvPr/>
        </p:nvSpPr>
        <p:spPr>
          <a:xfrm>
            <a:off x="1281697" y="1102578"/>
            <a:ext cx="936263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Purpose of the Presentation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Following a significant design development &amp; approvals period, we are now ready to move into the Construction Phase of the works in 2024 and 2025. 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This presentation, is designed to give key stakeholders a clearer idea of when and for how long each section of the work is currently planned</a:t>
            </a:r>
            <a:r>
              <a:rPr lang="en-US" sz="28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. </a:t>
            </a: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557550-2E05-3C04-4FB7-FFDBD6CED273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A68D8B1A-EF96-9747-B310-92C6FC14D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5" name="Picture 4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1B1260B4-2ACC-0A5D-DAFE-7BB92D0DC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9102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A62CEC-66B0-404F-A986-FBB6AEF35483}"/>
              </a:ext>
            </a:extLst>
          </p:cNvPr>
          <p:cNvSpPr/>
          <p:nvPr/>
        </p:nvSpPr>
        <p:spPr>
          <a:xfrm>
            <a:off x="1281697" y="1093549"/>
            <a:ext cx="936263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Street Work Phases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b="1" dirty="0"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One: Streets that will be complete prior to station opening.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One*A: Sandy Row Street Upgrades (which has no direct link to station opening) </a:t>
            </a:r>
          </a:p>
          <a:p>
            <a:pPr marL="571500" marR="0" lvl="0" indent="-5715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Two: Streets that will be complete after the station opening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37CF31-EA80-2068-2303-3CF861B11770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4" name="Picture 3" descr="Text&#10;&#10;Description automatically generated">
              <a:extLst>
                <a:ext uri="{FF2B5EF4-FFF2-40B4-BE49-F238E27FC236}">
                  <a16:creationId xmlns:a16="http://schemas.microsoft.com/office/drawing/2014/main" id="{91FBCD77-8C43-F5EC-58F5-545465CF9E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5" name="Picture 4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35F4C34C-428F-6173-A242-520132A8D3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632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703897-1BFC-4F67-ACA0-D474E9B9DA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613854"/>
            <a:ext cx="12191999" cy="1259684"/>
          </a:xfrm>
          <a:prstGeom prst="rect">
            <a:avLst/>
          </a:prstGeom>
        </p:spPr>
      </p:pic>
      <p:pic>
        <p:nvPicPr>
          <p:cNvPr id="4" name="Picture 3" descr="An aerial view of a city&#10;&#10;Description automatically generated">
            <a:extLst>
              <a:ext uri="{FF2B5EF4-FFF2-40B4-BE49-F238E27FC236}">
                <a16:creationId xmlns:a16="http://schemas.microsoft.com/office/drawing/2014/main" id="{4E1BFF8A-3C9D-F817-158A-8E26690F05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412" y="0"/>
            <a:ext cx="12277409" cy="12437202"/>
          </a:xfrm>
          <a:prstGeom prst="rect">
            <a:avLst/>
          </a:pr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C7734AB-88CD-0D48-013B-7FFF9214415E}"/>
              </a:ext>
            </a:extLst>
          </p:cNvPr>
          <p:cNvSpPr/>
          <p:nvPr/>
        </p:nvSpPr>
        <p:spPr>
          <a:xfrm>
            <a:off x="1493521" y="171450"/>
            <a:ext cx="10657204" cy="12189617"/>
          </a:xfrm>
          <a:custGeom>
            <a:avLst/>
            <a:gdLst>
              <a:gd name="connsiteX0" fmla="*/ 9212579 w 10657204"/>
              <a:gd name="connsiteY0" fmla="*/ 2159732 h 12189617"/>
              <a:gd name="connsiteX1" fmla="*/ 9210199 w 10657204"/>
              <a:gd name="connsiteY1" fmla="*/ 2159796 h 12189617"/>
              <a:gd name="connsiteX2" fmla="*/ 9212579 w 10657204"/>
              <a:gd name="connsiteY2" fmla="*/ 2207401 h 12189617"/>
              <a:gd name="connsiteX3" fmla="*/ 9198293 w 10657204"/>
              <a:gd name="connsiteY3" fmla="*/ 557214 h 12189617"/>
              <a:gd name="connsiteX4" fmla="*/ 5388293 w 10657204"/>
              <a:gd name="connsiteY4" fmla="*/ 771527 h 12189617"/>
              <a:gd name="connsiteX5" fmla="*/ 5386463 w 10657204"/>
              <a:gd name="connsiteY5" fmla="*/ 759328 h 12189617"/>
              <a:gd name="connsiteX6" fmla="*/ 5387339 w 10657204"/>
              <a:gd name="connsiteY6" fmla="*/ 765810 h 12189617"/>
              <a:gd name="connsiteX7" fmla="*/ 5245893 w 10657204"/>
              <a:gd name="connsiteY7" fmla="*/ 814863 h 12189617"/>
              <a:gd name="connsiteX8" fmla="*/ 5109210 w 10657204"/>
              <a:gd name="connsiteY8" fmla="*/ 929163 h 12189617"/>
              <a:gd name="connsiteX9" fmla="*/ 5004911 w 10657204"/>
              <a:gd name="connsiteY9" fmla="*/ 1223962 h 12189617"/>
              <a:gd name="connsiteX10" fmla="*/ 4841695 w 10657204"/>
              <a:gd name="connsiteY10" fmla="*/ 1233428 h 12189617"/>
              <a:gd name="connsiteX11" fmla="*/ 5012054 w 10657204"/>
              <a:gd name="connsiteY11" fmla="*/ 1223964 h 12189617"/>
              <a:gd name="connsiteX12" fmla="*/ 4973954 w 10657204"/>
              <a:gd name="connsiteY12" fmla="*/ 1409701 h 12189617"/>
              <a:gd name="connsiteX13" fmla="*/ 4983479 w 10657204"/>
              <a:gd name="connsiteY13" fmla="*/ 1600201 h 12189617"/>
              <a:gd name="connsiteX14" fmla="*/ 5073967 w 10657204"/>
              <a:gd name="connsiteY14" fmla="*/ 1981202 h 12189617"/>
              <a:gd name="connsiteX15" fmla="*/ 5164454 w 10657204"/>
              <a:gd name="connsiteY15" fmla="*/ 2100264 h 12189617"/>
              <a:gd name="connsiteX16" fmla="*/ 5307329 w 10657204"/>
              <a:gd name="connsiteY16" fmla="*/ 2143126 h 12189617"/>
              <a:gd name="connsiteX17" fmla="*/ 5497830 w 10657204"/>
              <a:gd name="connsiteY17" fmla="*/ 2133602 h 12189617"/>
              <a:gd name="connsiteX18" fmla="*/ 5497903 w 10657204"/>
              <a:gd name="connsiteY18" fmla="*/ 2135095 h 12189617"/>
              <a:gd name="connsiteX19" fmla="*/ 9212579 w 10657204"/>
              <a:gd name="connsiteY19" fmla="*/ 1859758 h 12189617"/>
              <a:gd name="connsiteX20" fmla="*/ 9210198 w 10657204"/>
              <a:gd name="connsiteY20" fmla="*/ 1969296 h 12189617"/>
              <a:gd name="connsiteX21" fmla="*/ 9243726 w 10657204"/>
              <a:gd name="connsiteY21" fmla="*/ 1957277 h 12189617"/>
              <a:gd name="connsiteX22" fmla="*/ 9236095 w 10657204"/>
              <a:gd name="connsiteY22" fmla="*/ 1958021 h 12189617"/>
              <a:gd name="connsiteX23" fmla="*/ 9212580 w 10657204"/>
              <a:gd name="connsiteY23" fmla="*/ 1962151 h 12189617"/>
              <a:gd name="connsiteX24" fmla="*/ 9212580 w 10657204"/>
              <a:gd name="connsiteY24" fmla="*/ 1847851 h 12189617"/>
              <a:gd name="connsiteX25" fmla="*/ 9269730 w 10657204"/>
              <a:gd name="connsiteY25" fmla="*/ 1752601 h 12189617"/>
              <a:gd name="connsiteX26" fmla="*/ 4637246 w 10657204"/>
              <a:gd name="connsiteY26" fmla="*/ 0 h 12189617"/>
              <a:gd name="connsiteX27" fmla="*/ 4710429 w 10657204"/>
              <a:gd name="connsiteY27" fmla="*/ 253365 h 12189617"/>
              <a:gd name="connsiteX28" fmla="*/ 4777104 w 10657204"/>
              <a:gd name="connsiteY28" fmla="*/ 337185 h 12189617"/>
              <a:gd name="connsiteX29" fmla="*/ 4848383 w 10657204"/>
              <a:gd name="connsiteY29" fmla="*/ 392430 h 12189617"/>
              <a:gd name="connsiteX30" fmla="*/ 4963000 w 10657204"/>
              <a:gd name="connsiteY30" fmla="*/ 409099 h 12189617"/>
              <a:gd name="connsiteX31" fmla="*/ 5161279 w 10657204"/>
              <a:gd name="connsiteY31" fmla="*/ 390526 h 12189617"/>
              <a:gd name="connsiteX32" fmla="*/ 5164454 w 10657204"/>
              <a:gd name="connsiteY32" fmla="*/ 495301 h 12189617"/>
              <a:gd name="connsiteX33" fmla="*/ 5349239 w 10657204"/>
              <a:gd name="connsiteY33" fmla="*/ 483870 h 12189617"/>
              <a:gd name="connsiteX34" fmla="*/ 5375231 w 10657204"/>
              <a:gd name="connsiteY34" fmla="*/ 676208 h 12189617"/>
              <a:gd name="connsiteX35" fmla="*/ 9207818 w 10657204"/>
              <a:gd name="connsiteY35" fmla="*/ 464345 h 12189617"/>
              <a:gd name="connsiteX36" fmla="*/ 9279254 w 10657204"/>
              <a:gd name="connsiteY36" fmla="*/ 488157 h 12189617"/>
              <a:gd name="connsiteX37" fmla="*/ 9314974 w 10657204"/>
              <a:gd name="connsiteY37" fmla="*/ 559595 h 12189617"/>
              <a:gd name="connsiteX38" fmla="*/ 9374505 w 10657204"/>
              <a:gd name="connsiteY38" fmla="*/ 1850232 h 12189617"/>
              <a:gd name="connsiteX39" fmla="*/ 9353967 w 10657204"/>
              <a:gd name="connsiteY39" fmla="*/ 1891011 h 12189617"/>
              <a:gd name="connsiteX40" fmla="*/ 9320707 w 10657204"/>
              <a:gd name="connsiteY40" fmla="*/ 1929679 h 12189617"/>
              <a:gd name="connsiteX41" fmla="*/ 9336404 w 10657204"/>
              <a:gd name="connsiteY41" fmla="*/ 1924052 h 12189617"/>
              <a:gd name="connsiteX42" fmla="*/ 9374504 w 10657204"/>
              <a:gd name="connsiteY42" fmla="*/ 1864521 h 12189617"/>
              <a:gd name="connsiteX43" fmla="*/ 9379267 w 10657204"/>
              <a:gd name="connsiteY43" fmla="*/ 1795465 h 12189617"/>
              <a:gd name="connsiteX44" fmla="*/ 9800051 w 10657204"/>
              <a:gd name="connsiteY44" fmla="*/ 1766937 h 12189617"/>
              <a:gd name="connsiteX45" fmla="*/ 9799954 w 10657204"/>
              <a:gd name="connsiteY45" fmla="*/ 1765301 h 12189617"/>
              <a:gd name="connsiteX46" fmla="*/ 9974579 w 10657204"/>
              <a:gd name="connsiteY46" fmla="*/ 1758951 h 12189617"/>
              <a:gd name="connsiteX47" fmla="*/ 10034904 w 10657204"/>
              <a:gd name="connsiteY47" fmla="*/ 2886076 h 12189617"/>
              <a:gd name="connsiteX48" fmla="*/ 9907904 w 10657204"/>
              <a:gd name="connsiteY48" fmla="*/ 2914651 h 12189617"/>
              <a:gd name="connsiteX49" fmla="*/ 9980929 w 10657204"/>
              <a:gd name="connsiteY49" fmla="*/ 3438526 h 12189617"/>
              <a:gd name="connsiteX50" fmla="*/ 10022204 w 10657204"/>
              <a:gd name="connsiteY50" fmla="*/ 3495676 h 12189617"/>
              <a:gd name="connsiteX51" fmla="*/ 10117454 w 10657204"/>
              <a:gd name="connsiteY51" fmla="*/ 3508376 h 12189617"/>
              <a:gd name="connsiteX52" fmla="*/ 10646885 w 10657204"/>
              <a:gd name="connsiteY52" fmla="*/ 3481388 h 12189617"/>
              <a:gd name="connsiteX53" fmla="*/ 10657204 w 10657204"/>
              <a:gd name="connsiteY53" fmla="*/ 3686176 h 12189617"/>
              <a:gd name="connsiteX54" fmla="*/ 10193654 w 10657204"/>
              <a:gd name="connsiteY54" fmla="*/ 3705226 h 12189617"/>
              <a:gd name="connsiteX55" fmla="*/ 10142854 w 10657204"/>
              <a:gd name="connsiteY55" fmla="*/ 3717926 h 12189617"/>
              <a:gd name="connsiteX56" fmla="*/ 10120629 w 10657204"/>
              <a:gd name="connsiteY56" fmla="*/ 3762376 h 12189617"/>
              <a:gd name="connsiteX57" fmla="*/ 10117454 w 10657204"/>
              <a:gd name="connsiteY57" fmla="*/ 3876676 h 12189617"/>
              <a:gd name="connsiteX58" fmla="*/ 10023791 w 10657204"/>
              <a:gd name="connsiteY58" fmla="*/ 3879057 h 12189617"/>
              <a:gd name="connsiteX59" fmla="*/ 10033316 w 10657204"/>
              <a:gd name="connsiteY59" fmla="*/ 4024313 h 12189617"/>
              <a:gd name="connsiteX60" fmla="*/ 9695179 w 10657204"/>
              <a:gd name="connsiteY60" fmla="*/ 4019551 h 12189617"/>
              <a:gd name="connsiteX61" fmla="*/ 9633266 w 10657204"/>
              <a:gd name="connsiteY61" fmla="*/ 3531395 h 12189617"/>
              <a:gd name="connsiteX62" fmla="*/ 9499916 w 10657204"/>
              <a:gd name="connsiteY62" fmla="*/ 3422651 h 12189617"/>
              <a:gd name="connsiteX63" fmla="*/ 9485629 w 10657204"/>
              <a:gd name="connsiteY63" fmla="*/ 3309939 h 12189617"/>
              <a:gd name="connsiteX64" fmla="*/ 9557066 w 10657204"/>
              <a:gd name="connsiteY64" fmla="*/ 3298032 h 12189617"/>
              <a:gd name="connsiteX65" fmla="*/ 9608661 w 10657204"/>
              <a:gd name="connsiteY65" fmla="*/ 3285332 h 12189617"/>
              <a:gd name="connsiteX66" fmla="*/ 9569766 w 10657204"/>
              <a:gd name="connsiteY66" fmla="*/ 2974976 h 12189617"/>
              <a:gd name="connsiteX67" fmla="*/ 9482454 w 10657204"/>
              <a:gd name="connsiteY67" fmla="*/ 2428876 h 12189617"/>
              <a:gd name="connsiteX68" fmla="*/ 9337198 w 10657204"/>
              <a:gd name="connsiteY68" fmla="*/ 2449513 h 12189617"/>
              <a:gd name="connsiteX69" fmla="*/ 9317354 w 10657204"/>
              <a:gd name="connsiteY69" fmla="*/ 2311401 h 12189617"/>
              <a:gd name="connsiteX70" fmla="*/ 9212579 w 10657204"/>
              <a:gd name="connsiteY70" fmla="*/ 2305051 h 12189617"/>
              <a:gd name="connsiteX71" fmla="*/ 9212579 w 10657204"/>
              <a:gd name="connsiteY71" fmla="*/ 2302827 h 12189617"/>
              <a:gd name="connsiteX72" fmla="*/ 5511880 w 10657204"/>
              <a:gd name="connsiteY72" fmla="*/ 2423966 h 12189617"/>
              <a:gd name="connsiteX73" fmla="*/ 5512117 w 10657204"/>
              <a:gd name="connsiteY73" fmla="*/ 2428876 h 12189617"/>
              <a:gd name="connsiteX74" fmla="*/ 5412105 w 10657204"/>
              <a:gd name="connsiteY74" fmla="*/ 2428875 h 12189617"/>
              <a:gd name="connsiteX75" fmla="*/ 5288279 w 10657204"/>
              <a:gd name="connsiteY75" fmla="*/ 2524126 h 12189617"/>
              <a:gd name="connsiteX76" fmla="*/ 5288279 w 10657204"/>
              <a:gd name="connsiteY76" fmla="*/ 2743201 h 12189617"/>
              <a:gd name="connsiteX77" fmla="*/ 5950267 w 10657204"/>
              <a:gd name="connsiteY77" fmla="*/ 4581526 h 12189617"/>
              <a:gd name="connsiteX78" fmla="*/ 5945910 w 10657204"/>
              <a:gd name="connsiteY78" fmla="*/ 4582912 h 12189617"/>
              <a:gd name="connsiteX79" fmla="*/ 6364603 w 10657204"/>
              <a:gd name="connsiteY79" fmla="*/ 6015039 h 12189617"/>
              <a:gd name="connsiteX80" fmla="*/ 6731316 w 10657204"/>
              <a:gd name="connsiteY80" fmla="*/ 6357939 h 12189617"/>
              <a:gd name="connsiteX81" fmla="*/ 7155179 w 10657204"/>
              <a:gd name="connsiteY81" fmla="*/ 6522244 h 12189617"/>
              <a:gd name="connsiteX82" fmla="*/ 7386160 w 10657204"/>
              <a:gd name="connsiteY82" fmla="*/ 6555582 h 12189617"/>
              <a:gd name="connsiteX83" fmla="*/ 7616926 w 10657204"/>
              <a:gd name="connsiteY83" fmla="*/ 6581751 h 12189617"/>
              <a:gd name="connsiteX84" fmla="*/ 7617141 w 10657204"/>
              <a:gd name="connsiteY84" fmla="*/ 6577013 h 12189617"/>
              <a:gd name="connsiteX85" fmla="*/ 8131491 w 10657204"/>
              <a:gd name="connsiteY85" fmla="*/ 6672263 h 12189617"/>
              <a:gd name="connsiteX86" fmla="*/ 8707753 w 10657204"/>
              <a:gd name="connsiteY86" fmla="*/ 6715125 h 12189617"/>
              <a:gd name="connsiteX87" fmla="*/ 9450703 w 10657204"/>
              <a:gd name="connsiteY87" fmla="*/ 6686550 h 12189617"/>
              <a:gd name="connsiteX88" fmla="*/ 9831703 w 10657204"/>
              <a:gd name="connsiteY88" fmla="*/ 6696075 h 12189617"/>
              <a:gd name="connsiteX89" fmla="*/ 9826941 w 10657204"/>
              <a:gd name="connsiteY89" fmla="*/ 6596063 h 12189617"/>
              <a:gd name="connsiteX90" fmla="*/ 10169841 w 10657204"/>
              <a:gd name="connsiteY90" fmla="*/ 6586538 h 12189617"/>
              <a:gd name="connsiteX91" fmla="*/ 10226991 w 10657204"/>
              <a:gd name="connsiteY91" fmla="*/ 7448550 h 12189617"/>
              <a:gd name="connsiteX92" fmla="*/ 9912666 w 10657204"/>
              <a:gd name="connsiteY92" fmla="*/ 7358063 h 12189617"/>
              <a:gd name="connsiteX93" fmla="*/ 9669778 w 10657204"/>
              <a:gd name="connsiteY93" fmla="*/ 7705725 h 12189617"/>
              <a:gd name="connsiteX94" fmla="*/ 9503091 w 10657204"/>
              <a:gd name="connsiteY94" fmla="*/ 7543800 h 12189617"/>
              <a:gd name="connsiteX95" fmla="*/ 9184003 w 10657204"/>
              <a:gd name="connsiteY95" fmla="*/ 7386638 h 12189617"/>
              <a:gd name="connsiteX96" fmla="*/ 8483916 w 10657204"/>
              <a:gd name="connsiteY96" fmla="*/ 7158038 h 12189617"/>
              <a:gd name="connsiteX97" fmla="*/ 7598306 w 10657204"/>
              <a:gd name="connsiteY97" fmla="*/ 6996153 h 12189617"/>
              <a:gd name="connsiteX98" fmla="*/ 7598091 w 10657204"/>
              <a:gd name="connsiteY98" fmla="*/ 7000875 h 12189617"/>
              <a:gd name="connsiteX99" fmla="*/ 7302816 w 10657204"/>
              <a:gd name="connsiteY99" fmla="*/ 6981825 h 12189617"/>
              <a:gd name="connsiteX100" fmla="*/ 6931341 w 10657204"/>
              <a:gd name="connsiteY100" fmla="*/ 7062788 h 12189617"/>
              <a:gd name="connsiteX101" fmla="*/ 6812278 w 10657204"/>
              <a:gd name="connsiteY101" fmla="*/ 7510463 h 12189617"/>
              <a:gd name="connsiteX102" fmla="*/ 6878953 w 10657204"/>
              <a:gd name="connsiteY102" fmla="*/ 8305799 h 12189617"/>
              <a:gd name="connsiteX103" fmla="*/ 6878953 w 10657204"/>
              <a:gd name="connsiteY103" fmla="*/ 8305800 h 12189617"/>
              <a:gd name="connsiteX104" fmla="*/ 6866154 w 10657204"/>
              <a:gd name="connsiteY104" fmla="*/ 8579642 h 12189617"/>
              <a:gd name="connsiteX105" fmla="*/ 6847997 w 10657204"/>
              <a:gd name="connsiteY105" fmla="*/ 8853486 h 12189617"/>
              <a:gd name="connsiteX106" fmla="*/ 6755128 w 10657204"/>
              <a:gd name="connsiteY106" fmla="*/ 9439274 h 12189617"/>
              <a:gd name="connsiteX107" fmla="*/ 6609872 w 10657204"/>
              <a:gd name="connsiteY107" fmla="*/ 10315574 h 12189617"/>
              <a:gd name="connsiteX108" fmla="*/ 6574153 w 10657204"/>
              <a:gd name="connsiteY108" fmla="*/ 10534649 h 12189617"/>
              <a:gd name="connsiteX109" fmla="*/ 6471759 w 10657204"/>
              <a:gd name="connsiteY109" fmla="*/ 11048999 h 12189617"/>
              <a:gd name="connsiteX110" fmla="*/ 6369366 w 10657204"/>
              <a:gd name="connsiteY110" fmla="*/ 11522868 h 12189617"/>
              <a:gd name="connsiteX111" fmla="*/ 6238397 w 10657204"/>
              <a:gd name="connsiteY111" fmla="*/ 12015786 h 12189617"/>
              <a:gd name="connsiteX112" fmla="*/ 6188390 w 10657204"/>
              <a:gd name="connsiteY112" fmla="*/ 12189617 h 12189617"/>
              <a:gd name="connsiteX113" fmla="*/ 6102666 w 10657204"/>
              <a:gd name="connsiteY113" fmla="*/ 12168187 h 12189617"/>
              <a:gd name="connsiteX114" fmla="*/ 6426515 w 10657204"/>
              <a:gd name="connsiteY114" fmla="*/ 10791824 h 12189617"/>
              <a:gd name="connsiteX115" fmla="*/ 6574153 w 10657204"/>
              <a:gd name="connsiteY115" fmla="*/ 9858374 h 12189617"/>
              <a:gd name="connsiteX116" fmla="*/ 6736078 w 10657204"/>
              <a:gd name="connsiteY116" fmla="*/ 8705849 h 12189617"/>
              <a:gd name="connsiteX117" fmla="*/ 6750664 w 10657204"/>
              <a:gd name="connsiteY117" fmla="*/ 8502253 h 12189617"/>
              <a:gd name="connsiteX118" fmla="*/ 6759805 w 10657204"/>
              <a:gd name="connsiteY118" fmla="*/ 8300563 h 12189617"/>
              <a:gd name="connsiteX119" fmla="*/ 6574066 w 10657204"/>
              <a:gd name="connsiteY119" fmla="*/ 8292398 h 12189617"/>
              <a:gd name="connsiteX120" fmla="*/ 6478904 w 10657204"/>
              <a:gd name="connsiteY120" fmla="*/ 9248774 h 12189617"/>
              <a:gd name="connsiteX121" fmla="*/ 6381272 w 10657204"/>
              <a:gd name="connsiteY121" fmla="*/ 10132218 h 12189617"/>
              <a:gd name="connsiteX122" fmla="*/ 6252684 w 10657204"/>
              <a:gd name="connsiteY122" fmla="*/ 10801349 h 12189617"/>
              <a:gd name="connsiteX123" fmla="*/ 5945504 w 10657204"/>
              <a:gd name="connsiteY123" fmla="*/ 12030074 h 12189617"/>
              <a:gd name="connsiteX124" fmla="*/ 5890736 w 10657204"/>
              <a:gd name="connsiteY124" fmla="*/ 12103894 h 12189617"/>
              <a:gd name="connsiteX125" fmla="*/ 5821680 w 10657204"/>
              <a:gd name="connsiteY125" fmla="*/ 12144374 h 12189617"/>
              <a:gd name="connsiteX126" fmla="*/ 5745479 w 10657204"/>
              <a:gd name="connsiteY126" fmla="*/ 12115799 h 12189617"/>
              <a:gd name="connsiteX127" fmla="*/ 5759766 w 10657204"/>
              <a:gd name="connsiteY127" fmla="*/ 12046742 h 12189617"/>
              <a:gd name="connsiteX128" fmla="*/ 5840729 w 10657204"/>
              <a:gd name="connsiteY128" fmla="*/ 12068174 h 12189617"/>
              <a:gd name="connsiteX129" fmla="*/ 5935979 w 10657204"/>
              <a:gd name="connsiteY129" fmla="*/ 11753849 h 12189617"/>
              <a:gd name="connsiteX130" fmla="*/ 6297929 w 10657204"/>
              <a:gd name="connsiteY130" fmla="*/ 10048874 h 12189617"/>
              <a:gd name="connsiteX131" fmla="*/ 6402704 w 10657204"/>
              <a:gd name="connsiteY131" fmla="*/ 9001124 h 12189617"/>
              <a:gd name="connsiteX132" fmla="*/ 6445566 w 10657204"/>
              <a:gd name="connsiteY132" fmla="*/ 8286749 h 12189617"/>
              <a:gd name="connsiteX133" fmla="*/ 6421753 w 10657204"/>
              <a:gd name="connsiteY133" fmla="*/ 7700963 h 12189617"/>
              <a:gd name="connsiteX134" fmla="*/ 6240778 w 10657204"/>
              <a:gd name="connsiteY134" fmla="*/ 7048500 h 12189617"/>
              <a:gd name="connsiteX135" fmla="*/ 6133622 w 10657204"/>
              <a:gd name="connsiteY135" fmla="*/ 6843713 h 12189617"/>
              <a:gd name="connsiteX136" fmla="*/ 5926453 w 10657204"/>
              <a:gd name="connsiteY136" fmla="*/ 6800850 h 12189617"/>
              <a:gd name="connsiteX137" fmla="*/ 5857397 w 10657204"/>
              <a:gd name="connsiteY137" fmla="*/ 6827044 h 12189617"/>
              <a:gd name="connsiteX138" fmla="*/ 5674041 w 10657204"/>
              <a:gd name="connsiteY138" fmla="*/ 6443663 h 12189617"/>
              <a:gd name="connsiteX139" fmla="*/ 5821678 w 10657204"/>
              <a:gd name="connsiteY139" fmla="*/ 6372225 h 12189617"/>
              <a:gd name="connsiteX140" fmla="*/ 5921691 w 10657204"/>
              <a:gd name="connsiteY140" fmla="*/ 6291263 h 12189617"/>
              <a:gd name="connsiteX141" fmla="*/ 5893115 w 10657204"/>
              <a:gd name="connsiteY141" fmla="*/ 6129338 h 12189617"/>
              <a:gd name="connsiteX142" fmla="*/ 5528784 w 10657204"/>
              <a:gd name="connsiteY142" fmla="*/ 4714875 h 12189617"/>
              <a:gd name="connsiteX143" fmla="*/ 5530912 w 10657204"/>
              <a:gd name="connsiteY143" fmla="*/ 4714194 h 12189617"/>
              <a:gd name="connsiteX144" fmla="*/ 5445442 w 10657204"/>
              <a:gd name="connsiteY144" fmla="*/ 4486275 h 12189617"/>
              <a:gd name="connsiteX145" fmla="*/ 5178742 w 10657204"/>
              <a:gd name="connsiteY145" fmla="*/ 3705226 h 12189617"/>
              <a:gd name="connsiteX146" fmla="*/ 4745354 w 10657204"/>
              <a:gd name="connsiteY146" fmla="*/ 2281239 h 12189617"/>
              <a:gd name="connsiteX147" fmla="*/ 4497904 w 10657204"/>
              <a:gd name="connsiteY147" fmla="*/ 1253368 h 12189617"/>
              <a:gd name="connsiteX148" fmla="*/ 4495799 w 10657204"/>
              <a:gd name="connsiteY148" fmla="*/ 1253490 h 12189617"/>
              <a:gd name="connsiteX149" fmla="*/ 4304823 w 10657204"/>
              <a:gd name="connsiteY149" fmla="*/ 1019176 h 12189617"/>
              <a:gd name="connsiteX150" fmla="*/ 4053839 w 10657204"/>
              <a:gd name="connsiteY150" fmla="*/ 910590 h 12189617"/>
              <a:gd name="connsiteX151" fmla="*/ 3558539 w 10657204"/>
              <a:gd name="connsiteY151" fmla="*/ 941070 h 12189617"/>
              <a:gd name="connsiteX152" fmla="*/ 3086099 w 10657204"/>
              <a:gd name="connsiteY152" fmla="*/ 971550 h 12189617"/>
              <a:gd name="connsiteX153" fmla="*/ 2514601 w 10657204"/>
              <a:gd name="connsiteY153" fmla="*/ 1032510 h 12189617"/>
              <a:gd name="connsiteX154" fmla="*/ 1165860 w 10657204"/>
              <a:gd name="connsiteY154" fmla="*/ 1192530 h 12189617"/>
              <a:gd name="connsiteX155" fmla="*/ 53340 w 10657204"/>
              <a:gd name="connsiteY155" fmla="*/ 1360170 h 12189617"/>
              <a:gd name="connsiteX156" fmla="*/ 0 w 10657204"/>
              <a:gd name="connsiteY156" fmla="*/ 880110 h 12189617"/>
              <a:gd name="connsiteX157" fmla="*/ 3764279 w 10657204"/>
              <a:gd name="connsiteY157" fmla="*/ 598170 h 12189617"/>
              <a:gd name="connsiteX158" fmla="*/ 3749993 w 10657204"/>
              <a:gd name="connsiteY158" fmla="*/ 482442 h 12189617"/>
              <a:gd name="connsiteX159" fmla="*/ 3888103 w 10657204"/>
              <a:gd name="connsiteY159" fmla="*/ 454342 h 12189617"/>
              <a:gd name="connsiteX160" fmla="*/ 4048600 w 10657204"/>
              <a:gd name="connsiteY160" fmla="*/ 380524 h 12189617"/>
              <a:gd name="connsiteX161" fmla="*/ 4135277 w 10657204"/>
              <a:gd name="connsiteY161" fmla="*/ 264320 h 12189617"/>
              <a:gd name="connsiteX162" fmla="*/ 4157185 w 10657204"/>
              <a:gd name="connsiteY162" fmla="*/ 88107 h 12189617"/>
              <a:gd name="connsiteX163" fmla="*/ 4540090 w 10657204"/>
              <a:gd name="connsiteY163" fmla="*/ 14764 h 12189617"/>
              <a:gd name="connsiteX0" fmla="*/ 9212579 w 10657204"/>
              <a:gd name="connsiteY0" fmla="*/ 2207401 h 12189617"/>
              <a:gd name="connsiteX1" fmla="*/ 9210199 w 10657204"/>
              <a:gd name="connsiteY1" fmla="*/ 2159796 h 12189617"/>
              <a:gd name="connsiteX2" fmla="*/ 9212579 w 10657204"/>
              <a:gd name="connsiteY2" fmla="*/ 2207401 h 12189617"/>
              <a:gd name="connsiteX3" fmla="*/ 9198293 w 10657204"/>
              <a:gd name="connsiteY3" fmla="*/ 557214 h 12189617"/>
              <a:gd name="connsiteX4" fmla="*/ 5388293 w 10657204"/>
              <a:gd name="connsiteY4" fmla="*/ 771527 h 12189617"/>
              <a:gd name="connsiteX5" fmla="*/ 5386463 w 10657204"/>
              <a:gd name="connsiteY5" fmla="*/ 759328 h 12189617"/>
              <a:gd name="connsiteX6" fmla="*/ 5387339 w 10657204"/>
              <a:gd name="connsiteY6" fmla="*/ 765810 h 12189617"/>
              <a:gd name="connsiteX7" fmla="*/ 5245893 w 10657204"/>
              <a:gd name="connsiteY7" fmla="*/ 814863 h 12189617"/>
              <a:gd name="connsiteX8" fmla="*/ 5109210 w 10657204"/>
              <a:gd name="connsiteY8" fmla="*/ 929163 h 12189617"/>
              <a:gd name="connsiteX9" fmla="*/ 5004911 w 10657204"/>
              <a:gd name="connsiteY9" fmla="*/ 1223962 h 12189617"/>
              <a:gd name="connsiteX10" fmla="*/ 4841695 w 10657204"/>
              <a:gd name="connsiteY10" fmla="*/ 1233428 h 12189617"/>
              <a:gd name="connsiteX11" fmla="*/ 5012054 w 10657204"/>
              <a:gd name="connsiteY11" fmla="*/ 1223964 h 12189617"/>
              <a:gd name="connsiteX12" fmla="*/ 4973954 w 10657204"/>
              <a:gd name="connsiteY12" fmla="*/ 1409701 h 12189617"/>
              <a:gd name="connsiteX13" fmla="*/ 4983479 w 10657204"/>
              <a:gd name="connsiteY13" fmla="*/ 1600201 h 12189617"/>
              <a:gd name="connsiteX14" fmla="*/ 5073967 w 10657204"/>
              <a:gd name="connsiteY14" fmla="*/ 1981202 h 12189617"/>
              <a:gd name="connsiteX15" fmla="*/ 5164454 w 10657204"/>
              <a:gd name="connsiteY15" fmla="*/ 2100264 h 12189617"/>
              <a:gd name="connsiteX16" fmla="*/ 5307329 w 10657204"/>
              <a:gd name="connsiteY16" fmla="*/ 2143126 h 12189617"/>
              <a:gd name="connsiteX17" fmla="*/ 5497830 w 10657204"/>
              <a:gd name="connsiteY17" fmla="*/ 2133602 h 12189617"/>
              <a:gd name="connsiteX18" fmla="*/ 5497903 w 10657204"/>
              <a:gd name="connsiteY18" fmla="*/ 2135095 h 12189617"/>
              <a:gd name="connsiteX19" fmla="*/ 9212579 w 10657204"/>
              <a:gd name="connsiteY19" fmla="*/ 1859758 h 12189617"/>
              <a:gd name="connsiteX20" fmla="*/ 9210198 w 10657204"/>
              <a:gd name="connsiteY20" fmla="*/ 1969296 h 12189617"/>
              <a:gd name="connsiteX21" fmla="*/ 9243726 w 10657204"/>
              <a:gd name="connsiteY21" fmla="*/ 1957277 h 12189617"/>
              <a:gd name="connsiteX22" fmla="*/ 9236095 w 10657204"/>
              <a:gd name="connsiteY22" fmla="*/ 1958021 h 12189617"/>
              <a:gd name="connsiteX23" fmla="*/ 9212580 w 10657204"/>
              <a:gd name="connsiteY23" fmla="*/ 1962151 h 12189617"/>
              <a:gd name="connsiteX24" fmla="*/ 9212580 w 10657204"/>
              <a:gd name="connsiteY24" fmla="*/ 1847851 h 12189617"/>
              <a:gd name="connsiteX25" fmla="*/ 9269730 w 10657204"/>
              <a:gd name="connsiteY25" fmla="*/ 1752601 h 12189617"/>
              <a:gd name="connsiteX26" fmla="*/ 9198293 w 10657204"/>
              <a:gd name="connsiteY26" fmla="*/ 557214 h 12189617"/>
              <a:gd name="connsiteX27" fmla="*/ 4637246 w 10657204"/>
              <a:gd name="connsiteY27" fmla="*/ 0 h 12189617"/>
              <a:gd name="connsiteX28" fmla="*/ 4710429 w 10657204"/>
              <a:gd name="connsiteY28" fmla="*/ 253365 h 12189617"/>
              <a:gd name="connsiteX29" fmla="*/ 4777104 w 10657204"/>
              <a:gd name="connsiteY29" fmla="*/ 337185 h 12189617"/>
              <a:gd name="connsiteX30" fmla="*/ 4848383 w 10657204"/>
              <a:gd name="connsiteY30" fmla="*/ 392430 h 12189617"/>
              <a:gd name="connsiteX31" fmla="*/ 4963000 w 10657204"/>
              <a:gd name="connsiteY31" fmla="*/ 409099 h 12189617"/>
              <a:gd name="connsiteX32" fmla="*/ 5161279 w 10657204"/>
              <a:gd name="connsiteY32" fmla="*/ 390526 h 12189617"/>
              <a:gd name="connsiteX33" fmla="*/ 5164454 w 10657204"/>
              <a:gd name="connsiteY33" fmla="*/ 495301 h 12189617"/>
              <a:gd name="connsiteX34" fmla="*/ 5349239 w 10657204"/>
              <a:gd name="connsiteY34" fmla="*/ 483870 h 12189617"/>
              <a:gd name="connsiteX35" fmla="*/ 5375231 w 10657204"/>
              <a:gd name="connsiteY35" fmla="*/ 676208 h 12189617"/>
              <a:gd name="connsiteX36" fmla="*/ 9207818 w 10657204"/>
              <a:gd name="connsiteY36" fmla="*/ 464345 h 12189617"/>
              <a:gd name="connsiteX37" fmla="*/ 9279254 w 10657204"/>
              <a:gd name="connsiteY37" fmla="*/ 488157 h 12189617"/>
              <a:gd name="connsiteX38" fmla="*/ 9314974 w 10657204"/>
              <a:gd name="connsiteY38" fmla="*/ 559595 h 12189617"/>
              <a:gd name="connsiteX39" fmla="*/ 9374505 w 10657204"/>
              <a:gd name="connsiteY39" fmla="*/ 1850232 h 12189617"/>
              <a:gd name="connsiteX40" fmla="*/ 9353967 w 10657204"/>
              <a:gd name="connsiteY40" fmla="*/ 1891011 h 12189617"/>
              <a:gd name="connsiteX41" fmla="*/ 9320707 w 10657204"/>
              <a:gd name="connsiteY41" fmla="*/ 1929679 h 12189617"/>
              <a:gd name="connsiteX42" fmla="*/ 9336404 w 10657204"/>
              <a:gd name="connsiteY42" fmla="*/ 1924052 h 12189617"/>
              <a:gd name="connsiteX43" fmla="*/ 9374504 w 10657204"/>
              <a:gd name="connsiteY43" fmla="*/ 1864521 h 12189617"/>
              <a:gd name="connsiteX44" fmla="*/ 9379267 w 10657204"/>
              <a:gd name="connsiteY44" fmla="*/ 1795465 h 12189617"/>
              <a:gd name="connsiteX45" fmla="*/ 9800051 w 10657204"/>
              <a:gd name="connsiteY45" fmla="*/ 1766937 h 12189617"/>
              <a:gd name="connsiteX46" fmla="*/ 9799954 w 10657204"/>
              <a:gd name="connsiteY46" fmla="*/ 1765301 h 12189617"/>
              <a:gd name="connsiteX47" fmla="*/ 9974579 w 10657204"/>
              <a:gd name="connsiteY47" fmla="*/ 1758951 h 12189617"/>
              <a:gd name="connsiteX48" fmla="*/ 10034904 w 10657204"/>
              <a:gd name="connsiteY48" fmla="*/ 2886076 h 12189617"/>
              <a:gd name="connsiteX49" fmla="*/ 9907904 w 10657204"/>
              <a:gd name="connsiteY49" fmla="*/ 2914651 h 12189617"/>
              <a:gd name="connsiteX50" fmla="*/ 9980929 w 10657204"/>
              <a:gd name="connsiteY50" fmla="*/ 3438526 h 12189617"/>
              <a:gd name="connsiteX51" fmla="*/ 10022204 w 10657204"/>
              <a:gd name="connsiteY51" fmla="*/ 3495676 h 12189617"/>
              <a:gd name="connsiteX52" fmla="*/ 10117454 w 10657204"/>
              <a:gd name="connsiteY52" fmla="*/ 3508376 h 12189617"/>
              <a:gd name="connsiteX53" fmla="*/ 10646885 w 10657204"/>
              <a:gd name="connsiteY53" fmla="*/ 3481388 h 12189617"/>
              <a:gd name="connsiteX54" fmla="*/ 10657204 w 10657204"/>
              <a:gd name="connsiteY54" fmla="*/ 3686176 h 12189617"/>
              <a:gd name="connsiteX55" fmla="*/ 10193654 w 10657204"/>
              <a:gd name="connsiteY55" fmla="*/ 3705226 h 12189617"/>
              <a:gd name="connsiteX56" fmla="*/ 10142854 w 10657204"/>
              <a:gd name="connsiteY56" fmla="*/ 3717926 h 12189617"/>
              <a:gd name="connsiteX57" fmla="*/ 10120629 w 10657204"/>
              <a:gd name="connsiteY57" fmla="*/ 3762376 h 12189617"/>
              <a:gd name="connsiteX58" fmla="*/ 10117454 w 10657204"/>
              <a:gd name="connsiteY58" fmla="*/ 3876676 h 12189617"/>
              <a:gd name="connsiteX59" fmla="*/ 10023791 w 10657204"/>
              <a:gd name="connsiteY59" fmla="*/ 3879057 h 12189617"/>
              <a:gd name="connsiteX60" fmla="*/ 10033316 w 10657204"/>
              <a:gd name="connsiteY60" fmla="*/ 4024313 h 12189617"/>
              <a:gd name="connsiteX61" fmla="*/ 9695179 w 10657204"/>
              <a:gd name="connsiteY61" fmla="*/ 4019551 h 12189617"/>
              <a:gd name="connsiteX62" fmla="*/ 9633266 w 10657204"/>
              <a:gd name="connsiteY62" fmla="*/ 3531395 h 12189617"/>
              <a:gd name="connsiteX63" fmla="*/ 9499916 w 10657204"/>
              <a:gd name="connsiteY63" fmla="*/ 3422651 h 12189617"/>
              <a:gd name="connsiteX64" fmla="*/ 9485629 w 10657204"/>
              <a:gd name="connsiteY64" fmla="*/ 3309939 h 12189617"/>
              <a:gd name="connsiteX65" fmla="*/ 9557066 w 10657204"/>
              <a:gd name="connsiteY65" fmla="*/ 3298032 h 12189617"/>
              <a:gd name="connsiteX66" fmla="*/ 9608661 w 10657204"/>
              <a:gd name="connsiteY66" fmla="*/ 3285332 h 12189617"/>
              <a:gd name="connsiteX67" fmla="*/ 9569766 w 10657204"/>
              <a:gd name="connsiteY67" fmla="*/ 2974976 h 12189617"/>
              <a:gd name="connsiteX68" fmla="*/ 9482454 w 10657204"/>
              <a:gd name="connsiteY68" fmla="*/ 2428876 h 12189617"/>
              <a:gd name="connsiteX69" fmla="*/ 9337198 w 10657204"/>
              <a:gd name="connsiteY69" fmla="*/ 2449513 h 12189617"/>
              <a:gd name="connsiteX70" fmla="*/ 9317354 w 10657204"/>
              <a:gd name="connsiteY70" fmla="*/ 2311401 h 12189617"/>
              <a:gd name="connsiteX71" fmla="*/ 9212579 w 10657204"/>
              <a:gd name="connsiteY71" fmla="*/ 2305051 h 12189617"/>
              <a:gd name="connsiteX72" fmla="*/ 9212579 w 10657204"/>
              <a:gd name="connsiteY72" fmla="*/ 2302827 h 12189617"/>
              <a:gd name="connsiteX73" fmla="*/ 5511880 w 10657204"/>
              <a:gd name="connsiteY73" fmla="*/ 2423966 h 12189617"/>
              <a:gd name="connsiteX74" fmla="*/ 5512117 w 10657204"/>
              <a:gd name="connsiteY74" fmla="*/ 2428876 h 12189617"/>
              <a:gd name="connsiteX75" fmla="*/ 5412105 w 10657204"/>
              <a:gd name="connsiteY75" fmla="*/ 2428875 h 12189617"/>
              <a:gd name="connsiteX76" fmla="*/ 5288279 w 10657204"/>
              <a:gd name="connsiteY76" fmla="*/ 2524126 h 12189617"/>
              <a:gd name="connsiteX77" fmla="*/ 5288279 w 10657204"/>
              <a:gd name="connsiteY77" fmla="*/ 2743201 h 12189617"/>
              <a:gd name="connsiteX78" fmla="*/ 5950267 w 10657204"/>
              <a:gd name="connsiteY78" fmla="*/ 4581526 h 12189617"/>
              <a:gd name="connsiteX79" fmla="*/ 5945910 w 10657204"/>
              <a:gd name="connsiteY79" fmla="*/ 4582912 h 12189617"/>
              <a:gd name="connsiteX80" fmla="*/ 6364603 w 10657204"/>
              <a:gd name="connsiteY80" fmla="*/ 6015039 h 12189617"/>
              <a:gd name="connsiteX81" fmla="*/ 6731316 w 10657204"/>
              <a:gd name="connsiteY81" fmla="*/ 6357939 h 12189617"/>
              <a:gd name="connsiteX82" fmla="*/ 7155179 w 10657204"/>
              <a:gd name="connsiteY82" fmla="*/ 6522244 h 12189617"/>
              <a:gd name="connsiteX83" fmla="*/ 7386160 w 10657204"/>
              <a:gd name="connsiteY83" fmla="*/ 6555582 h 12189617"/>
              <a:gd name="connsiteX84" fmla="*/ 7616926 w 10657204"/>
              <a:gd name="connsiteY84" fmla="*/ 6581751 h 12189617"/>
              <a:gd name="connsiteX85" fmla="*/ 7617141 w 10657204"/>
              <a:gd name="connsiteY85" fmla="*/ 6577013 h 12189617"/>
              <a:gd name="connsiteX86" fmla="*/ 8131491 w 10657204"/>
              <a:gd name="connsiteY86" fmla="*/ 6672263 h 12189617"/>
              <a:gd name="connsiteX87" fmla="*/ 8707753 w 10657204"/>
              <a:gd name="connsiteY87" fmla="*/ 6715125 h 12189617"/>
              <a:gd name="connsiteX88" fmla="*/ 9450703 w 10657204"/>
              <a:gd name="connsiteY88" fmla="*/ 6686550 h 12189617"/>
              <a:gd name="connsiteX89" fmla="*/ 9831703 w 10657204"/>
              <a:gd name="connsiteY89" fmla="*/ 6696075 h 12189617"/>
              <a:gd name="connsiteX90" fmla="*/ 9826941 w 10657204"/>
              <a:gd name="connsiteY90" fmla="*/ 6596063 h 12189617"/>
              <a:gd name="connsiteX91" fmla="*/ 10169841 w 10657204"/>
              <a:gd name="connsiteY91" fmla="*/ 6586538 h 12189617"/>
              <a:gd name="connsiteX92" fmla="*/ 10226991 w 10657204"/>
              <a:gd name="connsiteY92" fmla="*/ 7448550 h 12189617"/>
              <a:gd name="connsiteX93" fmla="*/ 9912666 w 10657204"/>
              <a:gd name="connsiteY93" fmla="*/ 7358063 h 12189617"/>
              <a:gd name="connsiteX94" fmla="*/ 9669778 w 10657204"/>
              <a:gd name="connsiteY94" fmla="*/ 7705725 h 12189617"/>
              <a:gd name="connsiteX95" fmla="*/ 9503091 w 10657204"/>
              <a:gd name="connsiteY95" fmla="*/ 7543800 h 12189617"/>
              <a:gd name="connsiteX96" fmla="*/ 9184003 w 10657204"/>
              <a:gd name="connsiteY96" fmla="*/ 7386638 h 12189617"/>
              <a:gd name="connsiteX97" fmla="*/ 8483916 w 10657204"/>
              <a:gd name="connsiteY97" fmla="*/ 7158038 h 12189617"/>
              <a:gd name="connsiteX98" fmla="*/ 7598306 w 10657204"/>
              <a:gd name="connsiteY98" fmla="*/ 6996153 h 12189617"/>
              <a:gd name="connsiteX99" fmla="*/ 7598091 w 10657204"/>
              <a:gd name="connsiteY99" fmla="*/ 7000875 h 12189617"/>
              <a:gd name="connsiteX100" fmla="*/ 7302816 w 10657204"/>
              <a:gd name="connsiteY100" fmla="*/ 6981825 h 12189617"/>
              <a:gd name="connsiteX101" fmla="*/ 6931341 w 10657204"/>
              <a:gd name="connsiteY101" fmla="*/ 7062788 h 12189617"/>
              <a:gd name="connsiteX102" fmla="*/ 6812278 w 10657204"/>
              <a:gd name="connsiteY102" fmla="*/ 7510463 h 12189617"/>
              <a:gd name="connsiteX103" fmla="*/ 6878953 w 10657204"/>
              <a:gd name="connsiteY103" fmla="*/ 8305799 h 12189617"/>
              <a:gd name="connsiteX104" fmla="*/ 6878953 w 10657204"/>
              <a:gd name="connsiteY104" fmla="*/ 8305800 h 12189617"/>
              <a:gd name="connsiteX105" fmla="*/ 6866154 w 10657204"/>
              <a:gd name="connsiteY105" fmla="*/ 8579642 h 12189617"/>
              <a:gd name="connsiteX106" fmla="*/ 6847997 w 10657204"/>
              <a:gd name="connsiteY106" fmla="*/ 8853486 h 12189617"/>
              <a:gd name="connsiteX107" fmla="*/ 6755128 w 10657204"/>
              <a:gd name="connsiteY107" fmla="*/ 9439274 h 12189617"/>
              <a:gd name="connsiteX108" fmla="*/ 6609872 w 10657204"/>
              <a:gd name="connsiteY108" fmla="*/ 10315574 h 12189617"/>
              <a:gd name="connsiteX109" fmla="*/ 6574153 w 10657204"/>
              <a:gd name="connsiteY109" fmla="*/ 10534649 h 12189617"/>
              <a:gd name="connsiteX110" fmla="*/ 6471759 w 10657204"/>
              <a:gd name="connsiteY110" fmla="*/ 11048999 h 12189617"/>
              <a:gd name="connsiteX111" fmla="*/ 6369366 w 10657204"/>
              <a:gd name="connsiteY111" fmla="*/ 11522868 h 12189617"/>
              <a:gd name="connsiteX112" fmla="*/ 6238397 w 10657204"/>
              <a:gd name="connsiteY112" fmla="*/ 12015786 h 12189617"/>
              <a:gd name="connsiteX113" fmla="*/ 6188390 w 10657204"/>
              <a:gd name="connsiteY113" fmla="*/ 12189617 h 12189617"/>
              <a:gd name="connsiteX114" fmla="*/ 6102666 w 10657204"/>
              <a:gd name="connsiteY114" fmla="*/ 12168187 h 12189617"/>
              <a:gd name="connsiteX115" fmla="*/ 6426515 w 10657204"/>
              <a:gd name="connsiteY115" fmla="*/ 10791824 h 12189617"/>
              <a:gd name="connsiteX116" fmla="*/ 6574153 w 10657204"/>
              <a:gd name="connsiteY116" fmla="*/ 9858374 h 12189617"/>
              <a:gd name="connsiteX117" fmla="*/ 6736078 w 10657204"/>
              <a:gd name="connsiteY117" fmla="*/ 8705849 h 12189617"/>
              <a:gd name="connsiteX118" fmla="*/ 6750664 w 10657204"/>
              <a:gd name="connsiteY118" fmla="*/ 8502253 h 12189617"/>
              <a:gd name="connsiteX119" fmla="*/ 6759805 w 10657204"/>
              <a:gd name="connsiteY119" fmla="*/ 8300563 h 12189617"/>
              <a:gd name="connsiteX120" fmla="*/ 6574066 w 10657204"/>
              <a:gd name="connsiteY120" fmla="*/ 8292398 h 12189617"/>
              <a:gd name="connsiteX121" fmla="*/ 6478904 w 10657204"/>
              <a:gd name="connsiteY121" fmla="*/ 9248774 h 12189617"/>
              <a:gd name="connsiteX122" fmla="*/ 6381272 w 10657204"/>
              <a:gd name="connsiteY122" fmla="*/ 10132218 h 12189617"/>
              <a:gd name="connsiteX123" fmla="*/ 6252684 w 10657204"/>
              <a:gd name="connsiteY123" fmla="*/ 10801349 h 12189617"/>
              <a:gd name="connsiteX124" fmla="*/ 5945504 w 10657204"/>
              <a:gd name="connsiteY124" fmla="*/ 12030074 h 12189617"/>
              <a:gd name="connsiteX125" fmla="*/ 5890736 w 10657204"/>
              <a:gd name="connsiteY125" fmla="*/ 12103894 h 12189617"/>
              <a:gd name="connsiteX126" fmla="*/ 5821680 w 10657204"/>
              <a:gd name="connsiteY126" fmla="*/ 12144374 h 12189617"/>
              <a:gd name="connsiteX127" fmla="*/ 5745479 w 10657204"/>
              <a:gd name="connsiteY127" fmla="*/ 12115799 h 12189617"/>
              <a:gd name="connsiteX128" fmla="*/ 5759766 w 10657204"/>
              <a:gd name="connsiteY128" fmla="*/ 12046742 h 12189617"/>
              <a:gd name="connsiteX129" fmla="*/ 5840729 w 10657204"/>
              <a:gd name="connsiteY129" fmla="*/ 12068174 h 12189617"/>
              <a:gd name="connsiteX130" fmla="*/ 5935979 w 10657204"/>
              <a:gd name="connsiteY130" fmla="*/ 11753849 h 12189617"/>
              <a:gd name="connsiteX131" fmla="*/ 6297929 w 10657204"/>
              <a:gd name="connsiteY131" fmla="*/ 10048874 h 12189617"/>
              <a:gd name="connsiteX132" fmla="*/ 6402704 w 10657204"/>
              <a:gd name="connsiteY132" fmla="*/ 9001124 h 12189617"/>
              <a:gd name="connsiteX133" fmla="*/ 6445566 w 10657204"/>
              <a:gd name="connsiteY133" fmla="*/ 8286749 h 12189617"/>
              <a:gd name="connsiteX134" fmla="*/ 6421753 w 10657204"/>
              <a:gd name="connsiteY134" fmla="*/ 7700963 h 12189617"/>
              <a:gd name="connsiteX135" fmla="*/ 6240778 w 10657204"/>
              <a:gd name="connsiteY135" fmla="*/ 7048500 h 12189617"/>
              <a:gd name="connsiteX136" fmla="*/ 6133622 w 10657204"/>
              <a:gd name="connsiteY136" fmla="*/ 6843713 h 12189617"/>
              <a:gd name="connsiteX137" fmla="*/ 5926453 w 10657204"/>
              <a:gd name="connsiteY137" fmla="*/ 6800850 h 12189617"/>
              <a:gd name="connsiteX138" fmla="*/ 5857397 w 10657204"/>
              <a:gd name="connsiteY138" fmla="*/ 6827044 h 12189617"/>
              <a:gd name="connsiteX139" fmla="*/ 5674041 w 10657204"/>
              <a:gd name="connsiteY139" fmla="*/ 6443663 h 12189617"/>
              <a:gd name="connsiteX140" fmla="*/ 5821678 w 10657204"/>
              <a:gd name="connsiteY140" fmla="*/ 6372225 h 12189617"/>
              <a:gd name="connsiteX141" fmla="*/ 5921691 w 10657204"/>
              <a:gd name="connsiteY141" fmla="*/ 6291263 h 12189617"/>
              <a:gd name="connsiteX142" fmla="*/ 5893115 w 10657204"/>
              <a:gd name="connsiteY142" fmla="*/ 6129338 h 12189617"/>
              <a:gd name="connsiteX143" fmla="*/ 5528784 w 10657204"/>
              <a:gd name="connsiteY143" fmla="*/ 4714875 h 12189617"/>
              <a:gd name="connsiteX144" fmla="*/ 5530912 w 10657204"/>
              <a:gd name="connsiteY144" fmla="*/ 4714194 h 12189617"/>
              <a:gd name="connsiteX145" fmla="*/ 5445442 w 10657204"/>
              <a:gd name="connsiteY145" fmla="*/ 4486275 h 12189617"/>
              <a:gd name="connsiteX146" fmla="*/ 5178742 w 10657204"/>
              <a:gd name="connsiteY146" fmla="*/ 3705226 h 12189617"/>
              <a:gd name="connsiteX147" fmla="*/ 4745354 w 10657204"/>
              <a:gd name="connsiteY147" fmla="*/ 2281239 h 12189617"/>
              <a:gd name="connsiteX148" fmla="*/ 4497904 w 10657204"/>
              <a:gd name="connsiteY148" fmla="*/ 1253368 h 12189617"/>
              <a:gd name="connsiteX149" fmla="*/ 4495799 w 10657204"/>
              <a:gd name="connsiteY149" fmla="*/ 1253490 h 12189617"/>
              <a:gd name="connsiteX150" fmla="*/ 4304823 w 10657204"/>
              <a:gd name="connsiteY150" fmla="*/ 1019176 h 12189617"/>
              <a:gd name="connsiteX151" fmla="*/ 4053839 w 10657204"/>
              <a:gd name="connsiteY151" fmla="*/ 910590 h 12189617"/>
              <a:gd name="connsiteX152" fmla="*/ 3558539 w 10657204"/>
              <a:gd name="connsiteY152" fmla="*/ 941070 h 12189617"/>
              <a:gd name="connsiteX153" fmla="*/ 3086099 w 10657204"/>
              <a:gd name="connsiteY153" fmla="*/ 971550 h 12189617"/>
              <a:gd name="connsiteX154" fmla="*/ 2514601 w 10657204"/>
              <a:gd name="connsiteY154" fmla="*/ 1032510 h 12189617"/>
              <a:gd name="connsiteX155" fmla="*/ 1165860 w 10657204"/>
              <a:gd name="connsiteY155" fmla="*/ 1192530 h 12189617"/>
              <a:gd name="connsiteX156" fmla="*/ 53340 w 10657204"/>
              <a:gd name="connsiteY156" fmla="*/ 1360170 h 12189617"/>
              <a:gd name="connsiteX157" fmla="*/ 0 w 10657204"/>
              <a:gd name="connsiteY157" fmla="*/ 880110 h 12189617"/>
              <a:gd name="connsiteX158" fmla="*/ 3764279 w 10657204"/>
              <a:gd name="connsiteY158" fmla="*/ 598170 h 12189617"/>
              <a:gd name="connsiteX159" fmla="*/ 3749993 w 10657204"/>
              <a:gd name="connsiteY159" fmla="*/ 482442 h 12189617"/>
              <a:gd name="connsiteX160" fmla="*/ 3888103 w 10657204"/>
              <a:gd name="connsiteY160" fmla="*/ 454342 h 12189617"/>
              <a:gd name="connsiteX161" fmla="*/ 4048600 w 10657204"/>
              <a:gd name="connsiteY161" fmla="*/ 380524 h 12189617"/>
              <a:gd name="connsiteX162" fmla="*/ 4135277 w 10657204"/>
              <a:gd name="connsiteY162" fmla="*/ 264320 h 12189617"/>
              <a:gd name="connsiteX163" fmla="*/ 4157185 w 10657204"/>
              <a:gd name="connsiteY163" fmla="*/ 88107 h 12189617"/>
              <a:gd name="connsiteX164" fmla="*/ 4540090 w 10657204"/>
              <a:gd name="connsiteY164" fmla="*/ 14764 h 12189617"/>
              <a:gd name="connsiteX165" fmla="*/ 4637246 w 10657204"/>
              <a:gd name="connsiteY165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36095 w 10657204"/>
              <a:gd name="connsiteY19" fmla="*/ 1958021 h 12189617"/>
              <a:gd name="connsiteX20" fmla="*/ 9212580 w 10657204"/>
              <a:gd name="connsiteY20" fmla="*/ 1962151 h 12189617"/>
              <a:gd name="connsiteX21" fmla="*/ 9212580 w 10657204"/>
              <a:gd name="connsiteY21" fmla="*/ 1847851 h 12189617"/>
              <a:gd name="connsiteX22" fmla="*/ 9269730 w 10657204"/>
              <a:gd name="connsiteY22" fmla="*/ 1752601 h 12189617"/>
              <a:gd name="connsiteX23" fmla="*/ 9198293 w 10657204"/>
              <a:gd name="connsiteY23" fmla="*/ 557214 h 12189617"/>
              <a:gd name="connsiteX24" fmla="*/ 4637246 w 10657204"/>
              <a:gd name="connsiteY24" fmla="*/ 0 h 12189617"/>
              <a:gd name="connsiteX25" fmla="*/ 4710429 w 10657204"/>
              <a:gd name="connsiteY25" fmla="*/ 253365 h 12189617"/>
              <a:gd name="connsiteX26" fmla="*/ 4777104 w 10657204"/>
              <a:gd name="connsiteY26" fmla="*/ 337185 h 12189617"/>
              <a:gd name="connsiteX27" fmla="*/ 4848383 w 10657204"/>
              <a:gd name="connsiteY27" fmla="*/ 392430 h 12189617"/>
              <a:gd name="connsiteX28" fmla="*/ 4963000 w 10657204"/>
              <a:gd name="connsiteY28" fmla="*/ 409099 h 12189617"/>
              <a:gd name="connsiteX29" fmla="*/ 5161279 w 10657204"/>
              <a:gd name="connsiteY29" fmla="*/ 390526 h 12189617"/>
              <a:gd name="connsiteX30" fmla="*/ 5164454 w 10657204"/>
              <a:gd name="connsiteY30" fmla="*/ 495301 h 12189617"/>
              <a:gd name="connsiteX31" fmla="*/ 5349239 w 10657204"/>
              <a:gd name="connsiteY31" fmla="*/ 483870 h 12189617"/>
              <a:gd name="connsiteX32" fmla="*/ 5375231 w 10657204"/>
              <a:gd name="connsiteY32" fmla="*/ 676208 h 12189617"/>
              <a:gd name="connsiteX33" fmla="*/ 9207818 w 10657204"/>
              <a:gd name="connsiteY33" fmla="*/ 464345 h 12189617"/>
              <a:gd name="connsiteX34" fmla="*/ 9279254 w 10657204"/>
              <a:gd name="connsiteY34" fmla="*/ 488157 h 12189617"/>
              <a:gd name="connsiteX35" fmla="*/ 9314974 w 10657204"/>
              <a:gd name="connsiteY35" fmla="*/ 559595 h 12189617"/>
              <a:gd name="connsiteX36" fmla="*/ 9374505 w 10657204"/>
              <a:gd name="connsiteY36" fmla="*/ 1850232 h 12189617"/>
              <a:gd name="connsiteX37" fmla="*/ 9353967 w 10657204"/>
              <a:gd name="connsiteY37" fmla="*/ 1891011 h 12189617"/>
              <a:gd name="connsiteX38" fmla="*/ 9320707 w 10657204"/>
              <a:gd name="connsiteY38" fmla="*/ 1929679 h 12189617"/>
              <a:gd name="connsiteX39" fmla="*/ 9336404 w 10657204"/>
              <a:gd name="connsiteY39" fmla="*/ 1924052 h 12189617"/>
              <a:gd name="connsiteX40" fmla="*/ 9374504 w 10657204"/>
              <a:gd name="connsiteY40" fmla="*/ 1864521 h 12189617"/>
              <a:gd name="connsiteX41" fmla="*/ 9379267 w 10657204"/>
              <a:gd name="connsiteY41" fmla="*/ 1795465 h 12189617"/>
              <a:gd name="connsiteX42" fmla="*/ 9800051 w 10657204"/>
              <a:gd name="connsiteY42" fmla="*/ 1766937 h 12189617"/>
              <a:gd name="connsiteX43" fmla="*/ 9799954 w 10657204"/>
              <a:gd name="connsiteY43" fmla="*/ 1765301 h 12189617"/>
              <a:gd name="connsiteX44" fmla="*/ 9974579 w 10657204"/>
              <a:gd name="connsiteY44" fmla="*/ 1758951 h 12189617"/>
              <a:gd name="connsiteX45" fmla="*/ 10034904 w 10657204"/>
              <a:gd name="connsiteY45" fmla="*/ 2886076 h 12189617"/>
              <a:gd name="connsiteX46" fmla="*/ 9907904 w 10657204"/>
              <a:gd name="connsiteY46" fmla="*/ 2914651 h 12189617"/>
              <a:gd name="connsiteX47" fmla="*/ 9980929 w 10657204"/>
              <a:gd name="connsiteY47" fmla="*/ 3438526 h 12189617"/>
              <a:gd name="connsiteX48" fmla="*/ 10022204 w 10657204"/>
              <a:gd name="connsiteY48" fmla="*/ 3495676 h 12189617"/>
              <a:gd name="connsiteX49" fmla="*/ 10117454 w 10657204"/>
              <a:gd name="connsiteY49" fmla="*/ 3508376 h 12189617"/>
              <a:gd name="connsiteX50" fmla="*/ 10646885 w 10657204"/>
              <a:gd name="connsiteY50" fmla="*/ 3481388 h 12189617"/>
              <a:gd name="connsiteX51" fmla="*/ 10657204 w 10657204"/>
              <a:gd name="connsiteY51" fmla="*/ 3686176 h 12189617"/>
              <a:gd name="connsiteX52" fmla="*/ 10193654 w 10657204"/>
              <a:gd name="connsiteY52" fmla="*/ 3705226 h 12189617"/>
              <a:gd name="connsiteX53" fmla="*/ 10142854 w 10657204"/>
              <a:gd name="connsiteY53" fmla="*/ 3717926 h 12189617"/>
              <a:gd name="connsiteX54" fmla="*/ 10120629 w 10657204"/>
              <a:gd name="connsiteY54" fmla="*/ 3762376 h 12189617"/>
              <a:gd name="connsiteX55" fmla="*/ 10117454 w 10657204"/>
              <a:gd name="connsiteY55" fmla="*/ 3876676 h 12189617"/>
              <a:gd name="connsiteX56" fmla="*/ 10023791 w 10657204"/>
              <a:gd name="connsiteY56" fmla="*/ 3879057 h 12189617"/>
              <a:gd name="connsiteX57" fmla="*/ 10033316 w 10657204"/>
              <a:gd name="connsiteY57" fmla="*/ 4024313 h 12189617"/>
              <a:gd name="connsiteX58" fmla="*/ 9695179 w 10657204"/>
              <a:gd name="connsiteY58" fmla="*/ 4019551 h 12189617"/>
              <a:gd name="connsiteX59" fmla="*/ 9633266 w 10657204"/>
              <a:gd name="connsiteY59" fmla="*/ 3531395 h 12189617"/>
              <a:gd name="connsiteX60" fmla="*/ 9499916 w 10657204"/>
              <a:gd name="connsiteY60" fmla="*/ 3422651 h 12189617"/>
              <a:gd name="connsiteX61" fmla="*/ 9485629 w 10657204"/>
              <a:gd name="connsiteY61" fmla="*/ 3309939 h 12189617"/>
              <a:gd name="connsiteX62" fmla="*/ 9557066 w 10657204"/>
              <a:gd name="connsiteY62" fmla="*/ 3298032 h 12189617"/>
              <a:gd name="connsiteX63" fmla="*/ 9608661 w 10657204"/>
              <a:gd name="connsiteY63" fmla="*/ 3285332 h 12189617"/>
              <a:gd name="connsiteX64" fmla="*/ 9569766 w 10657204"/>
              <a:gd name="connsiteY64" fmla="*/ 2974976 h 12189617"/>
              <a:gd name="connsiteX65" fmla="*/ 9482454 w 10657204"/>
              <a:gd name="connsiteY65" fmla="*/ 2428876 h 12189617"/>
              <a:gd name="connsiteX66" fmla="*/ 9337198 w 10657204"/>
              <a:gd name="connsiteY66" fmla="*/ 2449513 h 12189617"/>
              <a:gd name="connsiteX67" fmla="*/ 9317354 w 10657204"/>
              <a:gd name="connsiteY67" fmla="*/ 2311401 h 12189617"/>
              <a:gd name="connsiteX68" fmla="*/ 9212579 w 10657204"/>
              <a:gd name="connsiteY68" fmla="*/ 2305051 h 12189617"/>
              <a:gd name="connsiteX69" fmla="*/ 9212579 w 10657204"/>
              <a:gd name="connsiteY69" fmla="*/ 2302827 h 12189617"/>
              <a:gd name="connsiteX70" fmla="*/ 5511880 w 10657204"/>
              <a:gd name="connsiteY70" fmla="*/ 2423966 h 12189617"/>
              <a:gd name="connsiteX71" fmla="*/ 5512117 w 10657204"/>
              <a:gd name="connsiteY71" fmla="*/ 2428876 h 12189617"/>
              <a:gd name="connsiteX72" fmla="*/ 5412105 w 10657204"/>
              <a:gd name="connsiteY72" fmla="*/ 2428875 h 12189617"/>
              <a:gd name="connsiteX73" fmla="*/ 5288279 w 10657204"/>
              <a:gd name="connsiteY73" fmla="*/ 2524126 h 12189617"/>
              <a:gd name="connsiteX74" fmla="*/ 5288279 w 10657204"/>
              <a:gd name="connsiteY74" fmla="*/ 2743201 h 12189617"/>
              <a:gd name="connsiteX75" fmla="*/ 5950267 w 10657204"/>
              <a:gd name="connsiteY75" fmla="*/ 4581526 h 12189617"/>
              <a:gd name="connsiteX76" fmla="*/ 5945910 w 10657204"/>
              <a:gd name="connsiteY76" fmla="*/ 4582912 h 12189617"/>
              <a:gd name="connsiteX77" fmla="*/ 6364603 w 10657204"/>
              <a:gd name="connsiteY77" fmla="*/ 6015039 h 12189617"/>
              <a:gd name="connsiteX78" fmla="*/ 6731316 w 10657204"/>
              <a:gd name="connsiteY78" fmla="*/ 6357939 h 12189617"/>
              <a:gd name="connsiteX79" fmla="*/ 7155179 w 10657204"/>
              <a:gd name="connsiteY79" fmla="*/ 6522244 h 12189617"/>
              <a:gd name="connsiteX80" fmla="*/ 7386160 w 10657204"/>
              <a:gd name="connsiteY80" fmla="*/ 6555582 h 12189617"/>
              <a:gd name="connsiteX81" fmla="*/ 7616926 w 10657204"/>
              <a:gd name="connsiteY81" fmla="*/ 6581751 h 12189617"/>
              <a:gd name="connsiteX82" fmla="*/ 7617141 w 10657204"/>
              <a:gd name="connsiteY82" fmla="*/ 6577013 h 12189617"/>
              <a:gd name="connsiteX83" fmla="*/ 8131491 w 10657204"/>
              <a:gd name="connsiteY83" fmla="*/ 6672263 h 12189617"/>
              <a:gd name="connsiteX84" fmla="*/ 8707753 w 10657204"/>
              <a:gd name="connsiteY84" fmla="*/ 6715125 h 12189617"/>
              <a:gd name="connsiteX85" fmla="*/ 9450703 w 10657204"/>
              <a:gd name="connsiteY85" fmla="*/ 6686550 h 12189617"/>
              <a:gd name="connsiteX86" fmla="*/ 9831703 w 10657204"/>
              <a:gd name="connsiteY86" fmla="*/ 6696075 h 12189617"/>
              <a:gd name="connsiteX87" fmla="*/ 9826941 w 10657204"/>
              <a:gd name="connsiteY87" fmla="*/ 6596063 h 12189617"/>
              <a:gd name="connsiteX88" fmla="*/ 10169841 w 10657204"/>
              <a:gd name="connsiteY88" fmla="*/ 6586538 h 12189617"/>
              <a:gd name="connsiteX89" fmla="*/ 10226991 w 10657204"/>
              <a:gd name="connsiteY89" fmla="*/ 7448550 h 12189617"/>
              <a:gd name="connsiteX90" fmla="*/ 9912666 w 10657204"/>
              <a:gd name="connsiteY90" fmla="*/ 7358063 h 12189617"/>
              <a:gd name="connsiteX91" fmla="*/ 9669778 w 10657204"/>
              <a:gd name="connsiteY91" fmla="*/ 7705725 h 12189617"/>
              <a:gd name="connsiteX92" fmla="*/ 9503091 w 10657204"/>
              <a:gd name="connsiteY92" fmla="*/ 7543800 h 12189617"/>
              <a:gd name="connsiteX93" fmla="*/ 9184003 w 10657204"/>
              <a:gd name="connsiteY93" fmla="*/ 7386638 h 12189617"/>
              <a:gd name="connsiteX94" fmla="*/ 8483916 w 10657204"/>
              <a:gd name="connsiteY94" fmla="*/ 7158038 h 12189617"/>
              <a:gd name="connsiteX95" fmla="*/ 7598306 w 10657204"/>
              <a:gd name="connsiteY95" fmla="*/ 6996153 h 12189617"/>
              <a:gd name="connsiteX96" fmla="*/ 7598091 w 10657204"/>
              <a:gd name="connsiteY96" fmla="*/ 7000875 h 12189617"/>
              <a:gd name="connsiteX97" fmla="*/ 7302816 w 10657204"/>
              <a:gd name="connsiteY97" fmla="*/ 6981825 h 12189617"/>
              <a:gd name="connsiteX98" fmla="*/ 6931341 w 10657204"/>
              <a:gd name="connsiteY98" fmla="*/ 7062788 h 12189617"/>
              <a:gd name="connsiteX99" fmla="*/ 6812278 w 10657204"/>
              <a:gd name="connsiteY99" fmla="*/ 7510463 h 12189617"/>
              <a:gd name="connsiteX100" fmla="*/ 6878953 w 10657204"/>
              <a:gd name="connsiteY100" fmla="*/ 8305799 h 12189617"/>
              <a:gd name="connsiteX101" fmla="*/ 6878953 w 10657204"/>
              <a:gd name="connsiteY101" fmla="*/ 8305800 h 12189617"/>
              <a:gd name="connsiteX102" fmla="*/ 6866154 w 10657204"/>
              <a:gd name="connsiteY102" fmla="*/ 8579642 h 12189617"/>
              <a:gd name="connsiteX103" fmla="*/ 6847997 w 10657204"/>
              <a:gd name="connsiteY103" fmla="*/ 8853486 h 12189617"/>
              <a:gd name="connsiteX104" fmla="*/ 6755128 w 10657204"/>
              <a:gd name="connsiteY104" fmla="*/ 9439274 h 12189617"/>
              <a:gd name="connsiteX105" fmla="*/ 6609872 w 10657204"/>
              <a:gd name="connsiteY105" fmla="*/ 10315574 h 12189617"/>
              <a:gd name="connsiteX106" fmla="*/ 6574153 w 10657204"/>
              <a:gd name="connsiteY106" fmla="*/ 10534649 h 12189617"/>
              <a:gd name="connsiteX107" fmla="*/ 6471759 w 10657204"/>
              <a:gd name="connsiteY107" fmla="*/ 11048999 h 12189617"/>
              <a:gd name="connsiteX108" fmla="*/ 6369366 w 10657204"/>
              <a:gd name="connsiteY108" fmla="*/ 11522868 h 12189617"/>
              <a:gd name="connsiteX109" fmla="*/ 6238397 w 10657204"/>
              <a:gd name="connsiteY109" fmla="*/ 12015786 h 12189617"/>
              <a:gd name="connsiteX110" fmla="*/ 6188390 w 10657204"/>
              <a:gd name="connsiteY110" fmla="*/ 12189617 h 12189617"/>
              <a:gd name="connsiteX111" fmla="*/ 6102666 w 10657204"/>
              <a:gd name="connsiteY111" fmla="*/ 12168187 h 12189617"/>
              <a:gd name="connsiteX112" fmla="*/ 6426515 w 10657204"/>
              <a:gd name="connsiteY112" fmla="*/ 10791824 h 12189617"/>
              <a:gd name="connsiteX113" fmla="*/ 6574153 w 10657204"/>
              <a:gd name="connsiteY113" fmla="*/ 9858374 h 12189617"/>
              <a:gd name="connsiteX114" fmla="*/ 6736078 w 10657204"/>
              <a:gd name="connsiteY114" fmla="*/ 8705849 h 12189617"/>
              <a:gd name="connsiteX115" fmla="*/ 6750664 w 10657204"/>
              <a:gd name="connsiteY115" fmla="*/ 8502253 h 12189617"/>
              <a:gd name="connsiteX116" fmla="*/ 6759805 w 10657204"/>
              <a:gd name="connsiteY116" fmla="*/ 8300563 h 12189617"/>
              <a:gd name="connsiteX117" fmla="*/ 6574066 w 10657204"/>
              <a:gd name="connsiteY117" fmla="*/ 8292398 h 12189617"/>
              <a:gd name="connsiteX118" fmla="*/ 6478904 w 10657204"/>
              <a:gd name="connsiteY118" fmla="*/ 9248774 h 12189617"/>
              <a:gd name="connsiteX119" fmla="*/ 6381272 w 10657204"/>
              <a:gd name="connsiteY119" fmla="*/ 10132218 h 12189617"/>
              <a:gd name="connsiteX120" fmla="*/ 6252684 w 10657204"/>
              <a:gd name="connsiteY120" fmla="*/ 10801349 h 12189617"/>
              <a:gd name="connsiteX121" fmla="*/ 5945504 w 10657204"/>
              <a:gd name="connsiteY121" fmla="*/ 12030074 h 12189617"/>
              <a:gd name="connsiteX122" fmla="*/ 5890736 w 10657204"/>
              <a:gd name="connsiteY122" fmla="*/ 12103894 h 12189617"/>
              <a:gd name="connsiteX123" fmla="*/ 5821680 w 10657204"/>
              <a:gd name="connsiteY123" fmla="*/ 12144374 h 12189617"/>
              <a:gd name="connsiteX124" fmla="*/ 5745479 w 10657204"/>
              <a:gd name="connsiteY124" fmla="*/ 12115799 h 12189617"/>
              <a:gd name="connsiteX125" fmla="*/ 5759766 w 10657204"/>
              <a:gd name="connsiteY125" fmla="*/ 12046742 h 12189617"/>
              <a:gd name="connsiteX126" fmla="*/ 5840729 w 10657204"/>
              <a:gd name="connsiteY126" fmla="*/ 12068174 h 12189617"/>
              <a:gd name="connsiteX127" fmla="*/ 5935979 w 10657204"/>
              <a:gd name="connsiteY127" fmla="*/ 11753849 h 12189617"/>
              <a:gd name="connsiteX128" fmla="*/ 6297929 w 10657204"/>
              <a:gd name="connsiteY128" fmla="*/ 10048874 h 12189617"/>
              <a:gd name="connsiteX129" fmla="*/ 6402704 w 10657204"/>
              <a:gd name="connsiteY129" fmla="*/ 9001124 h 12189617"/>
              <a:gd name="connsiteX130" fmla="*/ 6445566 w 10657204"/>
              <a:gd name="connsiteY130" fmla="*/ 8286749 h 12189617"/>
              <a:gd name="connsiteX131" fmla="*/ 6421753 w 10657204"/>
              <a:gd name="connsiteY131" fmla="*/ 7700963 h 12189617"/>
              <a:gd name="connsiteX132" fmla="*/ 6240778 w 10657204"/>
              <a:gd name="connsiteY132" fmla="*/ 7048500 h 12189617"/>
              <a:gd name="connsiteX133" fmla="*/ 6133622 w 10657204"/>
              <a:gd name="connsiteY133" fmla="*/ 6843713 h 12189617"/>
              <a:gd name="connsiteX134" fmla="*/ 5926453 w 10657204"/>
              <a:gd name="connsiteY134" fmla="*/ 6800850 h 12189617"/>
              <a:gd name="connsiteX135" fmla="*/ 5857397 w 10657204"/>
              <a:gd name="connsiteY135" fmla="*/ 6827044 h 12189617"/>
              <a:gd name="connsiteX136" fmla="*/ 5674041 w 10657204"/>
              <a:gd name="connsiteY136" fmla="*/ 6443663 h 12189617"/>
              <a:gd name="connsiteX137" fmla="*/ 5821678 w 10657204"/>
              <a:gd name="connsiteY137" fmla="*/ 6372225 h 12189617"/>
              <a:gd name="connsiteX138" fmla="*/ 5921691 w 10657204"/>
              <a:gd name="connsiteY138" fmla="*/ 6291263 h 12189617"/>
              <a:gd name="connsiteX139" fmla="*/ 5893115 w 10657204"/>
              <a:gd name="connsiteY139" fmla="*/ 6129338 h 12189617"/>
              <a:gd name="connsiteX140" fmla="*/ 5528784 w 10657204"/>
              <a:gd name="connsiteY140" fmla="*/ 4714875 h 12189617"/>
              <a:gd name="connsiteX141" fmla="*/ 5530912 w 10657204"/>
              <a:gd name="connsiteY141" fmla="*/ 4714194 h 12189617"/>
              <a:gd name="connsiteX142" fmla="*/ 5445442 w 10657204"/>
              <a:gd name="connsiteY142" fmla="*/ 4486275 h 12189617"/>
              <a:gd name="connsiteX143" fmla="*/ 5178742 w 10657204"/>
              <a:gd name="connsiteY143" fmla="*/ 3705226 h 12189617"/>
              <a:gd name="connsiteX144" fmla="*/ 4745354 w 10657204"/>
              <a:gd name="connsiteY144" fmla="*/ 2281239 h 12189617"/>
              <a:gd name="connsiteX145" fmla="*/ 4497904 w 10657204"/>
              <a:gd name="connsiteY145" fmla="*/ 1253368 h 12189617"/>
              <a:gd name="connsiteX146" fmla="*/ 4495799 w 10657204"/>
              <a:gd name="connsiteY146" fmla="*/ 1253490 h 12189617"/>
              <a:gd name="connsiteX147" fmla="*/ 4304823 w 10657204"/>
              <a:gd name="connsiteY147" fmla="*/ 1019176 h 12189617"/>
              <a:gd name="connsiteX148" fmla="*/ 4053839 w 10657204"/>
              <a:gd name="connsiteY148" fmla="*/ 910590 h 12189617"/>
              <a:gd name="connsiteX149" fmla="*/ 3558539 w 10657204"/>
              <a:gd name="connsiteY149" fmla="*/ 941070 h 12189617"/>
              <a:gd name="connsiteX150" fmla="*/ 3086099 w 10657204"/>
              <a:gd name="connsiteY150" fmla="*/ 971550 h 12189617"/>
              <a:gd name="connsiteX151" fmla="*/ 2514601 w 10657204"/>
              <a:gd name="connsiteY151" fmla="*/ 1032510 h 12189617"/>
              <a:gd name="connsiteX152" fmla="*/ 1165860 w 10657204"/>
              <a:gd name="connsiteY152" fmla="*/ 1192530 h 12189617"/>
              <a:gd name="connsiteX153" fmla="*/ 53340 w 10657204"/>
              <a:gd name="connsiteY153" fmla="*/ 1360170 h 12189617"/>
              <a:gd name="connsiteX154" fmla="*/ 0 w 10657204"/>
              <a:gd name="connsiteY154" fmla="*/ 880110 h 12189617"/>
              <a:gd name="connsiteX155" fmla="*/ 3764279 w 10657204"/>
              <a:gd name="connsiteY155" fmla="*/ 598170 h 12189617"/>
              <a:gd name="connsiteX156" fmla="*/ 3749993 w 10657204"/>
              <a:gd name="connsiteY156" fmla="*/ 482442 h 12189617"/>
              <a:gd name="connsiteX157" fmla="*/ 3888103 w 10657204"/>
              <a:gd name="connsiteY157" fmla="*/ 454342 h 12189617"/>
              <a:gd name="connsiteX158" fmla="*/ 4048600 w 10657204"/>
              <a:gd name="connsiteY158" fmla="*/ 380524 h 12189617"/>
              <a:gd name="connsiteX159" fmla="*/ 4135277 w 10657204"/>
              <a:gd name="connsiteY159" fmla="*/ 264320 h 12189617"/>
              <a:gd name="connsiteX160" fmla="*/ 4157185 w 10657204"/>
              <a:gd name="connsiteY160" fmla="*/ 88107 h 12189617"/>
              <a:gd name="connsiteX161" fmla="*/ 4540090 w 10657204"/>
              <a:gd name="connsiteY161" fmla="*/ 14764 h 12189617"/>
              <a:gd name="connsiteX162" fmla="*/ 4637246 w 10657204"/>
              <a:gd name="connsiteY162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36095 w 10657204"/>
              <a:gd name="connsiteY19" fmla="*/ 1958021 h 12189617"/>
              <a:gd name="connsiteX20" fmla="*/ 9212580 w 10657204"/>
              <a:gd name="connsiteY20" fmla="*/ 1847851 h 12189617"/>
              <a:gd name="connsiteX21" fmla="*/ 9269730 w 10657204"/>
              <a:gd name="connsiteY21" fmla="*/ 1752601 h 12189617"/>
              <a:gd name="connsiteX22" fmla="*/ 9198293 w 10657204"/>
              <a:gd name="connsiteY22" fmla="*/ 557214 h 12189617"/>
              <a:gd name="connsiteX23" fmla="*/ 4637246 w 10657204"/>
              <a:gd name="connsiteY23" fmla="*/ 0 h 12189617"/>
              <a:gd name="connsiteX24" fmla="*/ 4710429 w 10657204"/>
              <a:gd name="connsiteY24" fmla="*/ 253365 h 12189617"/>
              <a:gd name="connsiteX25" fmla="*/ 4777104 w 10657204"/>
              <a:gd name="connsiteY25" fmla="*/ 337185 h 12189617"/>
              <a:gd name="connsiteX26" fmla="*/ 4848383 w 10657204"/>
              <a:gd name="connsiteY26" fmla="*/ 392430 h 12189617"/>
              <a:gd name="connsiteX27" fmla="*/ 4963000 w 10657204"/>
              <a:gd name="connsiteY27" fmla="*/ 409099 h 12189617"/>
              <a:gd name="connsiteX28" fmla="*/ 5161279 w 10657204"/>
              <a:gd name="connsiteY28" fmla="*/ 390526 h 12189617"/>
              <a:gd name="connsiteX29" fmla="*/ 5164454 w 10657204"/>
              <a:gd name="connsiteY29" fmla="*/ 495301 h 12189617"/>
              <a:gd name="connsiteX30" fmla="*/ 5349239 w 10657204"/>
              <a:gd name="connsiteY30" fmla="*/ 483870 h 12189617"/>
              <a:gd name="connsiteX31" fmla="*/ 5375231 w 10657204"/>
              <a:gd name="connsiteY31" fmla="*/ 676208 h 12189617"/>
              <a:gd name="connsiteX32" fmla="*/ 9207818 w 10657204"/>
              <a:gd name="connsiteY32" fmla="*/ 464345 h 12189617"/>
              <a:gd name="connsiteX33" fmla="*/ 9279254 w 10657204"/>
              <a:gd name="connsiteY33" fmla="*/ 488157 h 12189617"/>
              <a:gd name="connsiteX34" fmla="*/ 9314974 w 10657204"/>
              <a:gd name="connsiteY34" fmla="*/ 559595 h 12189617"/>
              <a:gd name="connsiteX35" fmla="*/ 9374505 w 10657204"/>
              <a:gd name="connsiteY35" fmla="*/ 1850232 h 12189617"/>
              <a:gd name="connsiteX36" fmla="*/ 9353967 w 10657204"/>
              <a:gd name="connsiteY36" fmla="*/ 1891011 h 12189617"/>
              <a:gd name="connsiteX37" fmla="*/ 9320707 w 10657204"/>
              <a:gd name="connsiteY37" fmla="*/ 1929679 h 12189617"/>
              <a:gd name="connsiteX38" fmla="*/ 9336404 w 10657204"/>
              <a:gd name="connsiteY38" fmla="*/ 1924052 h 12189617"/>
              <a:gd name="connsiteX39" fmla="*/ 9374504 w 10657204"/>
              <a:gd name="connsiteY39" fmla="*/ 1864521 h 12189617"/>
              <a:gd name="connsiteX40" fmla="*/ 9379267 w 10657204"/>
              <a:gd name="connsiteY40" fmla="*/ 1795465 h 12189617"/>
              <a:gd name="connsiteX41" fmla="*/ 9800051 w 10657204"/>
              <a:gd name="connsiteY41" fmla="*/ 1766937 h 12189617"/>
              <a:gd name="connsiteX42" fmla="*/ 9799954 w 10657204"/>
              <a:gd name="connsiteY42" fmla="*/ 1765301 h 12189617"/>
              <a:gd name="connsiteX43" fmla="*/ 9974579 w 10657204"/>
              <a:gd name="connsiteY43" fmla="*/ 1758951 h 12189617"/>
              <a:gd name="connsiteX44" fmla="*/ 10034904 w 10657204"/>
              <a:gd name="connsiteY44" fmla="*/ 2886076 h 12189617"/>
              <a:gd name="connsiteX45" fmla="*/ 9907904 w 10657204"/>
              <a:gd name="connsiteY45" fmla="*/ 2914651 h 12189617"/>
              <a:gd name="connsiteX46" fmla="*/ 9980929 w 10657204"/>
              <a:gd name="connsiteY46" fmla="*/ 3438526 h 12189617"/>
              <a:gd name="connsiteX47" fmla="*/ 10022204 w 10657204"/>
              <a:gd name="connsiteY47" fmla="*/ 3495676 h 12189617"/>
              <a:gd name="connsiteX48" fmla="*/ 10117454 w 10657204"/>
              <a:gd name="connsiteY48" fmla="*/ 3508376 h 12189617"/>
              <a:gd name="connsiteX49" fmla="*/ 10646885 w 10657204"/>
              <a:gd name="connsiteY49" fmla="*/ 3481388 h 12189617"/>
              <a:gd name="connsiteX50" fmla="*/ 10657204 w 10657204"/>
              <a:gd name="connsiteY50" fmla="*/ 3686176 h 12189617"/>
              <a:gd name="connsiteX51" fmla="*/ 10193654 w 10657204"/>
              <a:gd name="connsiteY51" fmla="*/ 3705226 h 12189617"/>
              <a:gd name="connsiteX52" fmla="*/ 10142854 w 10657204"/>
              <a:gd name="connsiteY52" fmla="*/ 3717926 h 12189617"/>
              <a:gd name="connsiteX53" fmla="*/ 10120629 w 10657204"/>
              <a:gd name="connsiteY53" fmla="*/ 3762376 h 12189617"/>
              <a:gd name="connsiteX54" fmla="*/ 10117454 w 10657204"/>
              <a:gd name="connsiteY54" fmla="*/ 3876676 h 12189617"/>
              <a:gd name="connsiteX55" fmla="*/ 10023791 w 10657204"/>
              <a:gd name="connsiteY55" fmla="*/ 3879057 h 12189617"/>
              <a:gd name="connsiteX56" fmla="*/ 10033316 w 10657204"/>
              <a:gd name="connsiteY56" fmla="*/ 4024313 h 12189617"/>
              <a:gd name="connsiteX57" fmla="*/ 9695179 w 10657204"/>
              <a:gd name="connsiteY57" fmla="*/ 4019551 h 12189617"/>
              <a:gd name="connsiteX58" fmla="*/ 9633266 w 10657204"/>
              <a:gd name="connsiteY58" fmla="*/ 3531395 h 12189617"/>
              <a:gd name="connsiteX59" fmla="*/ 9499916 w 10657204"/>
              <a:gd name="connsiteY59" fmla="*/ 3422651 h 12189617"/>
              <a:gd name="connsiteX60" fmla="*/ 9485629 w 10657204"/>
              <a:gd name="connsiteY60" fmla="*/ 3309939 h 12189617"/>
              <a:gd name="connsiteX61" fmla="*/ 9557066 w 10657204"/>
              <a:gd name="connsiteY61" fmla="*/ 3298032 h 12189617"/>
              <a:gd name="connsiteX62" fmla="*/ 9608661 w 10657204"/>
              <a:gd name="connsiteY62" fmla="*/ 3285332 h 12189617"/>
              <a:gd name="connsiteX63" fmla="*/ 9569766 w 10657204"/>
              <a:gd name="connsiteY63" fmla="*/ 2974976 h 12189617"/>
              <a:gd name="connsiteX64" fmla="*/ 9482454 w 10657204"/>
              <a:gd name="connsiteY64" fmla="*/ 2428876 h 12189617"/>
              <a:gd name="connsiteX65" fmla="*/ 9337198 w 10657204"/>
              <a:gd name="connsiteY65" fmla="*/ 2449513 h 12189617"/>
              <a:gd name="connsiteX66" fmla="*/ 9317354 w 10657204"/>
              <a:gd name="connsiteY66" fmla="*/ 2311401 h 12189617"/>
              <a:gd name="connsiteX67" fmla="*/ 9212579 w 10657204"/>
              <a:gd name="connsiteY67" fmla="*/ 2305051 h 12189617"/>
              <a:gd name="connsiteX68" fmla="*/ 9212579 w 10657204"/>
              <a:gd name="connsiteY68" fmla="*/ 2302827 h 12189617"/>
              <a:gd name="connsiteX69" fmla="*/ 5511880 w 10657204"/>
              <a:gd name="connsiteY69" fmla="*/ 2423966 h 12189617"/>
              <a:gd name="connsiteX70" fmla="*/ 5512117 w 10657204"/>
              <a:gd name="connsiteY70" fmla="*/ 2428876 h 12189617"/>
              <a:gd name="connsiteX71" fmla="*/ 5412105 w 10657204"/>
              <a:gd name="connsiteY71" fmla="*/ 2428875 h 12189617"/>
              <a:gd name="connsiteX72" fmla="*/ 5288279 w 10657204"/>
              <a:gd name="connsiteY72" fmla="*/ 2524126 h 12189617"/>
              <a:gd name="connsiteX73" fmla="*/ 5288279 w 10657204"/>
              <a:gd name="connsiteY73" fmla="*/ 2743201 h 12189617"/>
              <a:gd name="connsiteX74" fmla="*/ 5950267 w 10657204"/>
              <a:gd name="connsiteY74" fmla="*/ 4581526 h 12189617"/>
              <a:gd name="connsiteX75" fmla="*/ 5945910 w 10657204"/>
              <a:gd name="connsiteY75" fmla="*/ 4582912 h 12189617"/>
              <a:gd name="connsiteX76" fmla="*/ 6364603 w 10657204"/>
              <a:gd name="connsiteY76" fmla="*/ 6015039 h 12189617"/>
              <a:gd name="connsiteX77" fmla="*/ 6731316 w 10657204"/>
              <a:gd name="connsiteY77" fmla="*/ 6357939 h 12189617"/>
              <a:gd name="connsiteX78" fmla="*/ 7155179 w 10657204"/>
              <a:gd name="connsiteY78" fmla="*/ 6522244 h 12189617"/>
              <a:gd name="connsiteX79" fmla="*/ 7386160 w 10657204"/>
              <a:gd name="connsiteY79" fmla="*/ 6555582 h 12189617"/>
              <a:gd name="connsiteX80" fmla="*/ 7616926 w 10657204"/>
              <a:gd name="connsiteY80" fmla="*/ 6581751 h 12189617"/>
              <a:gd name="connsiteX81" fmla="*/ 7617141 w 10657204"/>
              <a:gd name="connsiteY81" fmla="*/ 6577013 h 12189617"/>
              <a:gd name="connsiteX82" fmla="*/ 8131491 w 10657204"/>
              <a:gd name="connsiteY82" fmla="*/ 6672263 h 12189617"/>
              <a:gd name="connsiteX83" fmla="*/ 8707753 w 10657204"/>
              <a:gd name="connsiteY83" fmla="*/ 6715125 h 12189617"/>
              <a:gd name="connsiteX84" fmla="*/ 9450703 w 10657204"/>
              <a:gd name="connsiteY84" fmla="*/ 6686550 h 12189617"/>
              <a:gd name="connsiteX85" fmla="*/ 9831703 w 10657204"/>
              <a:gd name="connsiteY85" fmla="*/ 6696075 h 12189617"/>
              <a:gd name="connsiteX86" fmla="*/ 9826941 w 10657204"/>
              <a:gd name="connsiteY86" fmla="*/ 6596063 h 12189617"/>
              <a:gd name="connsiteX87" fmla="*/ 10169841 w 10657204"/>
              <a:gd name="connsiteY87" fmla="*/ 6586538 h 12189617"/>
              <a:gd name="connsiteX88" fmla="*/ 10226991 w 10657204"/>
              <a:gd name="connsiteY88" fmla="*/ 7448550 h 12189617"/>
              <a:gd name="connsiteX89" fmla="*/ 9912666 w 10657204"/>
              <a:gd name="connsiteY89" fmla="*/ 7358063 h 12189617"/>
              <a:gd name="connsiteX90" fmla="*/ 9669778 w 10657204"/>
              <a:gd name="connsiteY90" fmla="*/ 7705725 h 12189617"/>
              <a:gd name="connsiteX91" fmla="*/ 9503091 w 10657204"/>
              <a:gd name="connsiteY91" fmla="*/ 7543800 h 12189617"/>
              <a:gd name="connsiteX92" fmla="*/ 9184003 w 10657204"/>
              <a:gd name="connsiteY92" fmla="*/ 7386638 h 12189617"/>
              <a:gd name="connsiteX93" fmla="*/ 8483916 w 10657204"/>
              <a:gd name="connsiteY93" fmla="*/ 7158038 h 12189617"/>
              <a:gd name="connsiteX94" fmla="*/ 7598306 w 10657204"/>
              <a:gd name="connsiteY94" fmla="*/ 6996153 h 12189617"/>
              <a:gd name="connsiteX95" fmla="*/ 7598091 w 10657204"/>
              <a:gd name="connsiteY95" fmla="*/ 7000875 h 12189617"/>
              <a:gd name="connsiteX96" fmla="*/ 7302816 w 10657204"/>
              <a:gd name="connsiteY96" fmla="*/ 6981825 h 12189617"/>
              <a:gd name="connsiteX97" fmla="*/ 6931341 w 10657204"/>
              <a:gd name="connsiteY97" fmla="*/ 7062788 h 12189617"/>
              <a:gd name="connsiteX98" fmla="*/ 6812278 w 10657204"/>
              <a:gd name="connsiteY98" fmla="*/ 7510463 h 12189617"/>
              <a:gd name="connsiteX99" fmla="*/ 6878953 w 10657204"/>
              <a:gd name="connsiteY99" fmla="*/ 8305799 h 12189617"/>
              <a:gd name="connsiteX100" fmla="*/ 6878953 w 10657204"/>
              <a:gd name="connsiteY100" fmla="*/ 8305800 h 12189617"/>
              <a:gd name="connsiteX101" fmla="*/ 6866154 w 10657204"/>
              <a:gd name="connsiteY101" fmla="*/ 8579642 h 12189617"/>
              <a:gd name="connsiteX102" fmla="*/ 6847997 w 10657204"/>
              <a:gd name="connsiteY102" fmla="*/ 8853486 h 12189617"/>
              <a:gd name="connsiteX103" fmla="*/ 6755128 w 10657204"/>
              <a:gd name="connsiteY103" fmla="*/ 9439274 h 12189617"/>
              <a:gd name="connsiteX104" fmla="*/ 6609872 w 10657204"/>
              <a:gd name="connsiteY104" fmla="*/ 10315574 h 12189617"/>
              <a:gd name="connsiteX105" fmla="*/ 6574153 w 10657204"/>
              <a:gd name="connsiteY105" fmla="*/ 10534649 h 12189617"/>
              <a:gd name="connsiteX106" fmla="*/ 6471759 w 10657204"/>
              <a:gd name="connsiteY106" fmla="*/ 11048999 h 12189617"/>
              <a:gd name="connsiteX107" fmla="*/ 6369366 w 10657204"/>
              <a:gd name="connsiteY107" fmla="*/ 11522868 h 12189617"/>
              <a:gd name="connsiteX108" fmla="*/ 6238397 w 10657204"/>
              <a:gd name="connsiteY108" fmla="*/ 12015786 h 12189617"/>
              <a:gd name="connsiteX109" fmla="*/ 6188390 w 10657204"/>
              <a:gd name="connsiteY109" fmla="*/ 12189617 h 12189617"/>
              <a:gd name="connsiteX110" fmla="*/ 6102666 w 10657204"/>
              <a:gd name="connsiteY110" fmla="*/ 12168187 h 12189617"/>
              <a:gd name="connsiteX111" fmla="*/ 6426515 w 10657204"/>
              <a:gd name="connsiteY111" fmla="*/ 10791824 h 12189617"/>
              <a:gd name="connsiteX112" fmla="*/ 6574153 w 10657204"/>
              <a:gd name="connsiteY112" fmla="*/ 9858374 h 12189617"/>
              <a:gd name="connsiteX113" fmla="*/ 6736078 w 10657204"/>
              <a:gd name="connsiteY113" fmla="*/ 8705849 h 12189617"/>
              <a:gd name="connsiteX114" fmla="*/ 6750664 w 10657204"/>
              <a:gd name="connsiteY114" fmla="*/ 8502253 h 12189617"/>
              <a:gd name="connsiteX115" fmla="*/ 6759805 w 10657204"/>
              <a:gd name="connsiteY115" fmla="*/ 8300563 h 12189617"/>
              <a:gd name="connsiteX116" fmla="*/ 6574066 w 10657204"/>
              <a:gd name="connsiteY116" fmla="*/ 8292398 h 12189617"/>
              <a:gd name="connsiteX117" fmla="*/ 6478904 w 10657204"/>
              <a:gd name="connsiteY117" fmla="*/ 9248774 h 12189617"/>
              <a:gd name="connsiteX118" fmla="*/ 6381272 w 10657204"/>
              <a:gd name="connsiteY118" fmla="*/ 10132218 h 12189617"/>
              <a:gd name="connsiteX119" fmla="*/ 6252684 w 10657204"/>
              <a:gd name="connsiteY119" fmla="*/ 10801349 h 12189617"/>
              <a:gd name="connsiteX120" fmla="*/ 5945504 w 10657204"/>
              <a:gd name="connsiteY120" fmla="*/ 12030074 h 12189617"/>
              <a:gd name="connsiteX121" fmla="*/ 5890736 w 10657204"/>
              <a:gd name="connsiteY121" fmla="*/ 12103894 h 12189617"/>
              <a:gd name="connsiteX122" fmla="*/ 5821680 w 10657204"/>
              <a:gd name="connsiteY122" fmla="*/ 12144374 h 12189617"/>
              <a:gd name="connsiteX123" fmla="*/ 5745479 w 10657204"/>
              <a:gd name="connsiteY123" fmla="*/ 12115799 h 12189617"/>
              <a:gd name="connsiteX124" fmla="*/ 5759766 w 10657204"/>
              <a:gd name="connsiteY124" fmla="*/ 12046742 h 12189617"/>
              <a:gd name="connsiteX125" fmla="*/ 5840729 w 10657204"/>
              <a:gd name="connsiteY125" fmla="*/ 12068174 h 12189617"/>
              <a:gd name="connsiteX126" fmla="*/ 5935979 w 10657204"/>
              <a:gd name="connsiteY126" fmla="*/ 11753849 h 12189617"/>
              <a:gd name="connsiteX127" fmla="*/ 6297929 w 10657204"/>
              <a:gd name="connsiteY127" fmla="*/ 10048874 h 12189617"/>
              <a:gd name="connsiteX128" fmla="*/ 6402704 w 10657204"/>
              <a:gd name="connsiteY128" fmla="*/ 9001124 h 12189617"/>
              <a:gd name="connsiteX129" fmla="*/ 6445566 w 10657204"/>
              <a:gd name="connsiteY129" fmla="*/ 8286749 h 12189617"/>
              <a:gd name="connsiteX130" fmla="*/ 6421753 w 10657204"/>
              <a:gd name="connsiteY130" fmla="*/ 7700963 h 12189617"/>
              <a:gd name="connsiteX131" fmla="*/ 6240778 w 10657204"/>
              <a:gd name="connsiteY131" fmla="*/ 7048500 h 12189617"/>
              <a:gd name="connsiteX132" fmla="*/ 6133622 w 10657204"/>
              <a:gd name="connsiteY132" fmla="*/ 6843713 h 12189617"/>
              <a:gd name="connsiteX133" fmla="*/ 5926453 w 10657204"/>
              <a:gd name="connsiteY133" fmla="*/ 6800850 h 12189617"/>
              <a:gd name="connsiteX134" fmla="*/ 5857397 w 10657204"/>
              <a:gd name="connsiteY134" fmla="*/ 6827044 h 12189617"/>
              <a:gd name="connsiteX135" fmla="*/ 5674041 w 10657204"/>
              <a:gd name="connsiteY135" fmla="*/ 6443663 h 12189617"/>
              <a:gd name="connsiteX136" fmla="*/ 5821678 w 10657204"/>
              <a:gd name="connsiteY136" fmla="*/ 6372225 h 12189617"/>
              <a:gd name="connsiteX137" fmla="*/ 5921691 w 10657204"/>
              <a:gd name="connsiteY137" fmla="*/ 6291263 h 12189617"/>
              <a:gd name="connsiteX138" fmla="*/ 5893115 w 10657204"/>
              <a:gd name="connsiteY138" fmla="*/ 6129338 h 12189617"/>
              <a:gd name="connsiteX139" fmla="*/ 5528784 w 10657204"/>
              <a:gd name="connsiteY139" fmla="*/ 4714875 h 12189617"/>
              <a:gd name="connsiteX140" fmla="*/ 5530912 w 10657204"/>
              <a:gd name="connsiteY140" fmla="*/ 4714194 h 12189617"/>
              <a:gd name="connsiteX141" fmla="*/ 5445442 w 10657204"/>
              <a:gd name="connsiteY141" fmla="*/ 4486275 h 12189617"/>
              <a:gd name="connsiteX142" fmla="*/ 5178742 w 10657204"/>
              <a:gd name="connsiteY142" fmla="*/ 3705226 h 12189617"/>
              <a:gd name="connsiteX143" fmla="*/ 4745354 w 10657204"/>
              <a:gd name="connsiteY143" fmla="*/ 2281239 h 12189617"/>
              <a:gd name="connsiteX144" fmla="*/ 4497904 w 10657204"/>
              <a:gd name="connsiteY144" fmla="*/ 1253368 h 12189617"/>
              <a:gd name="connsiteX145" fmla="*/ 4495799 w 10657204"/>
              <a:gd name="connsiteY145" fmla="*/ 1253490 h 12189617"/>
              <a:gd name="connsiteX146" fmla="*/ 4304823 w 10657204"/>
              <a:gd name="connsiteY146" fmla="*/ 1019176 h 12189617"/>
              <a:gd name="connsiteX147" fmla="*/ 4053839 w 10657204"/>
              <a:gd name="connsiteY147" fmla="*/ 910590 h 12189617"/>
              <a:gd name="connsiteX148" fmla="*/ 3558539 w 10657204"/>
              <a:gd name="connsiteY148" fmla="*/ 941070 h 12189617"/>
              <a:gd name="connsiteX149" fmla="*/ 3086099 w 10657204"/>
              <a:gd name="connsiteY149" fmla="*/ 971550 h 12189617"/>
              <a:gd name="connsiteX150" fmla="*/ 2514601 w 10657204"/>
              <a:gd name="connsiteY150" fmla="*/ 1032510 h 12189617"/>
              <a:gd name="connsiteX151" fmla="*/ 1165860 w 10657204"/>
              <a:gd name="connsiteY151" fmla="*/ 1192530 h 12189617"/>
              <a:gd name="connsiteX152" fmla="*/ 53340 w 10657204"/>
              <a:gd name="connsiteY152" fmla="*/ 1360170 h 12189617"/>
              <a:gd name="connsiteX153" fmla="*/ 0 w 10657204"/>
              <a:gd name="connsiteY153" fmla="*/ 880110 h 12189617"/>
              <a:gd name="connsiteX154" fmla="*/ 3764279 w 10657204"/>
              <a:gd name="connsiteY154" fmla="*/ 598170 h 12189617"/>
              <a:gd name="connsiteX155" fmla="*/ 3749993 w 10657204"/>
              <a:gd name="connsiteY155" fmla="*/ 482442 h 12189617"/>
              <a:gd name="connsiteX156" fmla="*/ 3888103 w 10657204"/>
              <a:gd name="connsiteY156" fmla="*/ 454342 h 12189617"/>
              <a:gd name="connsiteX157" fmla="*/ 4048600 w 10657204"/>
              <a:gd name="connsiteY157" fmla="*/ 380524 h 12189617"/>
              <a:gd name="connsiteX158" fmla="*/ 4135277 w 10657204"/>
              <a:gd name="connsiteY158" fmla="*/ 264320 h 12189617"/>
              <a:gd name="connsiteX159" fmla="*/ 4157185 w 10657204"/>
              <a:gd name="connsiteY159" fmla="*/ 88107 h 12189617"/>
              <a:gd name="connsiteX160" fmla="*/ 4540090 w 10657204"/>
              <a:gd name="connsiteY160" fmla="*/ 14764 h 12189617"/>
              <a:gd name="connsiteX161" fmla="*/ 4637246 w 10657204"/>
              <a:gd name="connsiteY161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12580 w 10657204"/>
              <a:gd name="connsiteY19" fmla="*/ 1847851 h 12189617"/>
              <a:gd name="connsiteX20" fmla="*/ 9269730 w 10657204"/>
              <a:gd name="connsiteY20" fmla="*/ 1752601 h 12189617"/>
              <a:gd name="connsiteX21" fmla="*/ 9198293 w 10657204"/>
              <a:gd name="connsiteY21" fmla="*/ 557214 h 12189617"/>
              <a:gd name="connsiteX22" fmla="*/ 4637246 w 10657204"/>
              <a:gd name="connsiteY22" fmla="*/ 0 h 12189617"/>
              <a:gd name="connsiteX23" fmla="*/ 4710429 w 10657204"/>
              <a:gd name="connsiteY23" fmla="*/ 253365 h 12189617"/>
              <a:gd name="connsiteX24" fmla="*/ 4777104 w 10657204"/>
              <a:gd name="connsiteY24" fmla="*/ 337185 h 12189617"/>
              <a:gd name="connsiteX25" fmla="*/ 4848383 w 10657204"/>
              <a:gd name="connsiteY25" fmla="*/ 392430 h 12189617"/>
              <a:gd name="connsiteX26" fmla="*/ 4963000 w 10657204"/>
              <a:gd name="connsiteY26" fmla="*/ 409099 h 12189617"/>
              <a:gd name="connsiteX27" fmla="*/ 5161279 w 10657204"/>
              <a:gd name="connsiteY27" fmla="*/ 390526 h 12189617"/>
              <a:gd name="connsiteX28" fmla="*/ 5164454 w 10657204"/>
              <a:gd name="connsiteY28" fmla="*/ 495301 h 12189617"/>
              <a:gd name="connsiteX29" fmla="*/ 5349239 w 10657204"/>
              <a:gd name="connsiteY29" fmla="*/ 483870 h 12189617"/>
              <a:gd name="connsiteX30" fmla="*/ 5375231 w 10657204"/>
              <a:gd name="connsiteY30" fmla="*/ 676208 h 12189617"/>
              <a:gd name="connsiteX31" fmla="*/ 9207818 w 10657204"/>
              <a:gd name="connsiteY31" fmla="*/ 464345 h 12189617"/>
              <a:gd name="connsiteX32" fmla="*/ 9279254 w 10657204"/>
              <a:gd name="connsiteY32" fmla="*/ 488157 h 12189617"/>
              <a:gd name="connsiteX33" fmla="*/ 9314974 w 10657204"/>
              <a:gd name="connsiteY33" fmla="*/ 559595 h 12189617"/>
              <a:gd name="connsiteX34" fmla="*/ 9374505 w 10657204"/>
              <a:gd name="connsiteY34" fmla="*/ 1850232 h 12189617"/>
              <a:gd name="connsiteX35" fmla="*/ 9353967 w 10657204"/>
              <a:gd name="connsiteY35" fmla="*/ 1891011 h 12189617"/>
              <a:gd name="connsiteX36" fmla="*/ 9320707 w 10657204"/>
              <a:gd name="connsiteY36" fmla="*/ 1929679 h 12189617"/>
              <a:gd name="connsiteX37" fmla="*/ 9336404 w 10657204"/>
              <a:gd name="connsiteY37" fmla="*/ 1924052 h 12189617"/>
              <a:gd name="connsiteX38" fmla="*/ 9374504 w 10657204"/>
              <a:gd name="connsiteY38" fmla="*/ 1864521 h 12189617"/>
              <a:gd name="connsiteX39" fmla="*/ 9379267 w 10657204"/>
              <a:gd name="connsiteY39" fmla="*/ 1795465 h 12189617"/>
              <a:gd name="connsiteX40" fmla="*/ 9800051 w 10657204"/>
              <a:gd name="connsiteY40" fmla="*/ 1766937 h 12189617"/>
              <a:gd name="connsiteX41" fmla="*/ 9799954 w 10657204"/>
              <a:gd name="connsiteY41" fmla="*/ 1765301 h 12189617"/>
              <a:gd name="connsiteX42" fmla="*/ 9974579 w 10657204"/>
              <a:gd name="connsiteY42" fmla="*/ 1758951 h 12189617"/>
              <a:gd name="connsiteX43" fmla="*/ 10034904 w 10657204"/>
              <a:gd name="connsiteY43" fmla="*/ 2886076 h 12189617"/>
              <a:gd name="connsiteX44" fmla="*/ 9907904 w 10657204"/>
              <a:gd name="connsiteY44" fmla="*/ 2914651 h 12189617"/>
              <a:gd name="connsiteX45" fmla="*/ 9980929 w 10657204"/>
              <a:gd name="connsiteY45" fmla="*/ 3438526 h 12189617"/>
              <a:gd name="connsiteX46" fmla="*/ 10022204 w 10657204"/>
              <a:gd name="connsiteY46" fmla="*/ 3495676 h 12189617"/>
              <a:gd name="connsiteX47" fmla="*/ 10117454 w 10657204"/>
              <a:gd name="connsiteY47" fmla="*/ 3508376 h 12189617"/>
              <a:gd name="connsiteX48" fmla="*/ 10646885 w 10657204"/>
              <a:gd name="connsiteY48" fmla="*/ 3481388 h 12189617"/>
              <a:gd name="connsiteX49" fmla="*/ 10657204 w 10657204"/>
              <a:gd name="connsiteY49" fmla="*/ 3686176 h 12189617"/>
              <a:gd name="connsiteX50" fmla="*/ 10193654 w 10657204"/>
              <a:gd name="connsiteY50" fmla="*/ 3705226 h 12189617"/>
              <a:gd name="connsiteX51" fmla="*/ 10142854 w 10657204"/>
              <a:gd name="connsiteY51" fmla="*/ 3717926 h 12189617"/>
              <a:gd name="connsiteX52" fmla="*/ 10120629 w 10657204"/>
              <a:gd name="connsiteY52" fmla="*/ 3762376 h 12189617"/>
              <a:gd name="connsiteX53" fmla="*/ 10117454 w 10657204"/>
              <a:gd name="connsiteY53" fmla="*/ 3876676 h 12189617"/>
              <a:gd name="connsiteX54" fmla="*/ 10023791 w 10657204"/>
              <a:gd name="connsiteY54" fmla="*/ 3879057 h 12189617"/>
              <a:gd name="connsiteX55" fmla="*/ 10033316 w 10657204"/>
              <a:gd name="connsiteY55" fmla="*/ 4024313 h 12189617"/>
              <a:gd name="connsiteX56" fmla="*/ 9695179 w 10657204"/>
              <a:gd name="connsiteY56" fmla="*/ 4019551 h 12189617"/>
              <a:gd name="connsiteX57" fmla="*/ 9633266 w 10657204"/>
              <a:gd name="connsiteY57" fmla="*/ 3531395 h 12189617"/>
              <a:gd name="connsiteX58" fmla="*/ 9499916 w 10657204"/>
              <a:gd name="connsiteY58" fmla="*/ 3422651 h 12189617"/>
              <a:gd name="connsiteX59" fmla="*/ 9485629 w 10657204"/>
              <a:gd name="connsiteY59" fmla="*/ 3309939 h 12189617"/>
              <a:gd name="connsiteX60" fmla="*/ 9557066 w 10657204"/>
              <a:gd name="connsiteY60" fmla="*/ 3298032 h 12189617"/>
              <a:gd name="connsiteX61" fmla="*/ 9608661 w 10657204"/>
              <a:gd name="connsiteY61" fmla="*/ 3285332 h 12189617"/>
              <a:gd name="connsiteX62" fmla="*/ 9569766 w 10657204"/>
              <a:gd name="connsiteY62" fmla="*/ 2974976 h 12189617"/>
              <a:gd name="connsiteX63" fmla="*/ 9482454 w 10657204"/>
              <a:gd name="connsiteY63" fmla="*/ 2428876 h 12189617"/>
              <a:gd name="connsiteX64" fmla="*/ 9337198 w 10657204"/>
              <a:gd name="connsiteY64" fmla="*/ 2449513 h 12189617"/>
              <a:gd name="connsiteX65" fmla="*/ 9317354 w 10657204"/>
              <a:gd name="connsiteY65" fmla="*/ 2311401 h 12189617"/>
              <a:gd name="connsiteX66" fmla="*/ 9212579 w 10657204"/>
              <a:gd name="connsiteY66" fmla="*/ 2305051 h 12189617"/>
              <a:gd name="connsiteX67" fmla="*/ 9212579 w 10657204"/>
              <a:gd name="connsiteY67" fmla="*/ 2302827 h 12189617"/>
              <a:gd name="connsiteX68" fmla="*/ 5511880 w 10657204"/>
              <a:gd name="connsiteY68" fmla="*/ 2423966 h 12189617"/>
              <a:gd name="connsiteX69" fmla="*/ 5512117 w 10657204"/>
              <a:gd name="connsiteY69" fmla="*/ 2428876 h 12189617"/>
              <a:gd name="connsiteX70" fmla="*/ 5412105 w 10657204"/>
              <a:gd name="connsiteY70" fmla="*/ 2428875 h 12189617"/>
              <a:gd name="connsiteX71" fmla="*/ 5288279 w 10657204"/>
              <a:gd name="connsiteY71" fmla="*/ 2524126 h 12189617"/>
              <a:gd name="connsiteX72" fmla="*/ 5288279 w 10657204"/>
              <a:gd name="connsiteY72" fmla="*/ 2743201 h 12189617"/>
              <a:gd name="connsiteX73" fmla="*/ 5950267 w 10657204"/>
              <a:gd name="connsiteY73" fmla="*/ 4581526 h 12189617"/>
              <a:gd name="connsiteX74" fmla="*/ 5945910 w 10657204"/>
              <a:gd name="connsiteY74" fmla="*/ 4582912 h 12189617"/>
              <a:gd name="connsiteX75" fmla="*/ 6364603 w 10657204"/>
              <a:gd name="connsiteY75" fmla="*/ 6015039 h 12189617"/>
              <a:gd name="connsiteX76" fmla="*/ 6731316 w 10657204"/>
              <a:gd name="connsiteY76" fmla="*/ 6357939 h 12189617"/>
              <a:gd name="connsiteX77" fmla="*/ 7155179 w 10657204"/>
              <a:gd name="connsiteY77" fmla="*/ 6522244 h 12189617"/>
              <a:gd name="connsiteX78" fmla="*/ 7386160 w 10657204"/>
              <a:gd name="connsiteY78" fmla="*/ 6555582 h 12189617"/>
              <a:gd name="connsiteX79" fmla="*/ 7616926 w 10657204"/>
              <a:gd name="connsiteY79" fmla="*/ 6581751 h 12189617"/>
              <a:gd name="connsiteX80" fmla="*/ 7617141 w 10657204"/>
              <a:gd name="connsiteY80" fmla="*/ 6577013 h 12189617"/>
              <a:gd name="connsiteX81" fmla="*/ 8131491 w 10657204"/>
              <a:gd name="connsiteY81" fmla="*/ 6672263 h 12189617"/>
              <a:gd name="connsiteX82" fmla="*/ 8707753 w 10657204"/>
              <a:gd name="connsiteY82" fmla="*/ 6715125 h 12189617"/>
              <a:gd name="connsiteX83" fmla="*/ 9450703 w 10657204"/>
              <a:gd name="connsiteY83" fmla="*/ 6686550 h 12189617"/>
              <a:gd name="connsiteX84" fmla="*/ 9831703 w 10657204"/>
              <a:gd name="connsiteY84" fmla="*/ 6696075 h 12189617"/>
              <a:gd name="connsiteX85" fmla="*/ 9826941 w 10657204"/>
              <a:gd name="connsiteY85" fmla="*/ 6596063 h 12189617"/>
              <a:gd name="connsiteX86" fmla="*/ 10169841 w 10657204"/>
              <a:gd name="connsiteY86" fmla="*/ 6586538 h 12189617"/>
              <a:gd name="connsiteX87" fmla="*/ 10226991 w 10657204"/>
              <a:gd name="connsiteY87" fmla="*/ 7448550 h 12189617"/>
              <a:gd name="connsiteX88" fmla="*/ 9912666 w 10657204"/>
              <a:gd name="connsiteY88" fmla="*/ 7358063 h 12189617"/>
              <a:gd name="connsiteX89" fmla="*/ 9669778 w 10657204"/>
              <a:gd name="connsiteY89" fmla="*/ 7705725 h 12189617"/>
              <a:gd name="connsiteX90" fmla="*/ 9503091 w 10657204"/>
              <a:gd name="connsiteY90" fmla="*/ 7543800 h 12189617"/>
              <a:gd name="connsiteX91" fmla="*/ 9184003 w 10657204"/>
              <a:gd name="connsiteY91" fmla="*/ 7386638 h 12189617"/>
              <a:gd name="connsiteX92" fmla="*/ 8483916 w 10657204"/>
              <a:gd name="connsiteY92" fmla="*/ 7158038 h 12189617"/>
              <a:gd name="connsiteX93" fmla="*/ 7598306 w 10657204"/>
              <a:gd name="connsiteY93" fmla="*/ 6996153 h 12189617"/>
              <a:gd name="connsiteX94" fmla="*/ 7598091 w 10657204"/>
              <a:gd name="connsiteY94" fmla="*/ 7000875 h 12189617"/>
              <a:gd name="connsiteX95" fmla="*/ 7302816 w 10657204"/>
              <a:gd name="connsiteY95" fmla="*/ 6981825 h 12189617"/>
              <a:gd name="connsiteX96" fmla="*/ 6931341 w 10657204"/>
              <a:gd name="connsiteY96" fmla="*/ 7062788 h 12189617"/>
              <a:gd name="connsiteX97" fmla="*/ 6812278 w 10657204"/>
              <a:gd name="connsiteY97" fmla="*/ 7510463 h 12189617"/>
              <a:gd name="connsiteX98" fmla="*/ 6878953 w 10657204"/>
              <a:gd name="connsiteY98" fmla="*/ 8305799 h 12189617"/>
              <a:gd name="connsiteX99" fmla="*/ 6878953 w 10657204"/>
              <a:gd name="connsiteY99" fmla="*/ 8305800 h 12189617"/>
              <a:gd name="connsiteX100" fmla="*/ 6866154 w 10657204"/>
              <a:gd name="connsiteY100" fmla="*/ 8579642 h 12189617"/>
              <a:gd name="connsiteX101" fmla="*/ 6847997 w 10657204"/>
              <a:gd name="connsiteY101" fmla="*/ 8853486 h 12189617"/>
              <a:gd name="connsiteX102" fmla="*/ 6755128 w 10657204"/>
              <a:gd name="connsiteY102" fmla="*/ 9439274 h 12189617"/>
              <a:gd name="connsiteX103" fmla="*/ 6609872 w 10657204"/>
              <a:gd name="connsiteY103" fmla="*/ 10315574 h 12189617"/>
              <a:gd name="connsiteX104" fmla="*/ 6574153 w 10657204"/>
              <a:gd name="connsiteY104" fmla="*/ 10534649 h 12189617"/>
              <a:gd name="connsiteX105" fmla="*/ 6471759 w 10657204"/>
              <a:gd name="connsiteY105" fmla="*/ 11048999 h 12189617"/>
              <a:gd name="connsiteX106" fmla="*/ 6369366 w 10657204"/>
              <a:gd name="connsiteY106" fmla="*/ 11522868 h 12189617"/>
              <a:gd name="connsiteX107" fmla="*/ 6238397 w 10657204"/>
              <a:gd name="connsiteY107" fmla="*/ 12015786 h 12189617"/>
              <a:gd name="connsiteX108" fmla="*/ 6188390 w 10657204"/>
              <a:gd name="connsiteY108" fmla="*/ 12189617 h 12189617"/>
              <a:gd name="connsiteX109" fmla="*/ 6102666 w 10657204"/>
              <a:gd name="connsiteY109" fmla="*/ 12168187 h 12189617"/>
              <a:gd name="connsiteX110" fmla="*/ 6426515 w 10657204"/>
              <a:gd name="connsiteY110" fmla="*/ 10791824 h 12189617"/>
              <a:gd name="connsiteX111" fmla="*/ 6574153 w 10657204"/>
              <a:gd name="connsiteY111" fmla="*/ 9858374 h 12189617"/>
              <a:gd name="connsiteX112" fmla="*/ 6736078 w 10657204"/>
              <a:gd name="connsiteY112" fmla="*/ 8705849 h 12189617"/>
              <a:gd name="connsiteX113" fmla="*/ 6750664 w 10657204"/>
              <a:gd name="connsiteY113" fmla="*/ 8502253 h 12189617"/>
              <a:gd name="connsiteX114" fmla="*/ 6759805 w 10657204"/>
              <a:gd name="connsiteY114" fmla="*/ 8300563 h 12189617"/>
              <a:gd name="connsiteX115" fmla="*/ 6574066 w 10657204"/>
              <a:gd name="connsiteY115" fmla="*/ 8292398 h 12189617"/>
              <a:gd name="connsiteX116" fmla="*/ 6478904 w 10657204"/>
              <a:gd name="connsiteY116" fmla="*/ 9248774 h 12189617"/>
              <a:gd name="connsiteX117" fmla="*/ 6381272 w 10657204"/>
              <a:gd name="connsiteY117" fmla="*/ 10132218 h 12189617"/>
              <a:gd name="connsiteX118" fmla="*/ 6252684 w 10657204"/>
              <a:gd name="connsiteY118" fmla="*/ 10801349 h 12189617"/>
              <a:gd name="connsiteX119" fmla="*/ 5945504 w 10657204"/>
              <a:gd name="connsiteY119" fmla="*/ 12030074 h 12189617"/>
              <a:gd name="connsiteX120" fmla="*/ 5890736 w 10657204"/>
              <a:gd name="connsiteY120" fmla="*/ 12103894 h 12189617"/>
              <a:gd name="connsiteX121" fmla="*/ 5821680 w 10657204"/>
              <a:gd name="connsiteY121" fmla="*/ 12144374 h 12189617"/>
              <a:gd name="connsiteX122" fmla="*/ 5745479 w 10657204"/>
              <a:gd name="connsiteY122" fmla="*/ 12115799 h 12189617"/>
              <a:gd name="connsiteX123" fmla="*/ 5759766 w 10657204"/>
              <a:gd name="connsiteY123" fmla="*/ 12046742 h 12189617"/>
              <a:gd name="connsiteX124" fmla="*/ 5840729 w 10657204"/>
              <a:gd name="connsiteY124" fmla="*/ 12068174 h 12189617"/>
              <a:gd name="connsiteX125" fmla="*/ 5935979 w 10657204"/>
              <a:gd name="connsiteY125" fmla="*/ 11753849 h 12189617"/>
              <a:gd name="connsiteX126" fmla="*/ 6297929 w 10657204"/>
              <a:gd name="connsiteY126" fmla="*/ 10048874 h 12189617"/>
              <a:gd name="connsiteX127" fmla="*/ 6402704 w 10657204"/>
              <a:gd name="connsiteY127" fmla="*/ 9001124 h 12189617"/>
              <a:gd name="connsiteX128" fmla="*/ 6445566 w 10657204"/>
              <a:gd name="connsiteY128" fmla="*/ 8286749 h 12189617"/>
              <a:gd name="connsiteX129" fmla="*/ 6421753 w 10657204"/>
              <a:gd name="connsiteY129" fmla="*/ 7700963 h 12189617"/>
              <a:gd name="connsiteX130" fmla="*/ 6240778 w 10657204"/>
              <a:gd name="connsiteY130" fmla="*/ 7048500 h 12189617"/>
              <a:gd name="connsiteX131" fmla="*/ 6133622 w 10657204"/>
              <a:gd name="connsiteY131" fmla="*/ 6843713 h 12189617"/>
              <a:gd name="connsiteX132" fmla="*/ 5926453 w 10657204"/>
              <a:gd name="connsiteY132" fmla="*/ 6800850 h 12189617"/>
              <a:gd name="connsiteX133" fmla="*/ 5857397 w 10657204"/>
              <a:gd name="connsiteY133" fmla="*/ 6827044 h 12189617"/>
              <a:gd name="connsiteX134" fmla="*/ 5674041 w 10657204"/>
              <a:gd name="connsiteY134" fmla="*/ 6443663 h 12189617"/>
              <a:gd name="connsiteX135" fmla="*/ 5821678 w 10657204"/>
              <a:gd name="connsiteY135" fmla="*/ 6372225 h 12189617"/>
              <a:gd name="connsiteX136" fmla="*/ 5921691 w 10657204"/>
              <a:gd name="connsiteY136" fmla="*/ 6291263 h 12189617"/>
              <a:gd name="connsiteX137" fmla="*/ 5893115 w 10657204"/>
              <a:gd name="connsiteY137" fmla="*/ 6129338 h 12189617"/>
              <a:gd name="connsiteX138" fmla="*/ 5528784 w 10657204"/>
              <a:gd name="connsiteY138" fmla="*/ 4714875 h 12189617"/>
              <a:gd name="connsiteX139" fmla="*/ 5530912 w 10657204"/>
              <a:gd name="connsiteY139" fmla="*/ 4714194 h 12189617"/>
              <a:gd name="connsiteX140" fmla="*/ 5445442 w 10657204"/>
              <a:gd name="connsiteY140" fmla="*/ 4486275 h 12189617"/>
              <a:gd name="connsiteX141" fmla="*/ 5178742 w 10657204"/>
              <a:gd name="connsiteY141" fmla="*/ 3705226 h 12189617"/>
              <a:gd name="connsiteX142" fmla="*/ 4745354 w 10657204"/>
              <a:gd name="connsiteY142" fmla="*/ 2281239 h 12189617"/>
              <a:gd name="connsiteX143" fmla="*/ 4497904 w 10657204"/>
              <a:gd name="connsiteY143" fmla="*/ 1253368 h 12189617"/>
              <a:gd name="connsiteX144" fmla="*/ 4495799 w 10657204"/>
              <a:gd name="connsiteY144" fmla="*/ 1253490 h 12189617"/>
              <a:gd name="connsiteX145" fmla="*/ 4304823 w 10657204"/>
              <a:gd name="connsiteY145" fmla="*/ 1019176 h 12189617"/>
              <a:gd name="connsiteX146" fmla="*/ 4053839 w 10657204"/>
              <a:gd name="connsiteY146" fmla="*/ 910590 h 12189617"/>
              <a:gd name="connsiteX147" fmla="*/ 3558539 w 10657204"/>
              <a:gd name="connsiteY147" fmla="*/ 941070 h 12189617"/>
              <a:gd name="connsiteX148" fmla="*/ 3086099 w 10657204"/>
              <a:gd name="connsiteY148" fmla="*/ 971550 h 12189617"/>
              <a:gd name="connsiteX149" fmla="*/ 2514601 w 10657204"/>
              <a:gd name="connsiteY149" fmla="*/ 1032510 h 12189617"/>
              <a:gd name="connsiteX150" fmla="*/ 1165860 w 10657204"/>
              <a:gd name="connsiteY150" fmla="*/ 1192530 h 12189617"/>
              <a:gd name="connsiteX151" fmla="*/ 53340 w 10657204"/>
              <a:gd name="connsiteY151" fmla="*/ 1360170 h 12189617"/>
              <a:gd name="connsiteX152" fmla="*/ 0 w 10657204"/>
              <a:gd name="connsiteY152" fmla="*/ 880110 h 12189617"/>
              <a:gd name="connsiteX153" fmla="*/ 3764279 w 10657204"/>
              <a:gd name="connsiteY153" fmla="*/ 598170 h 12189617"/>
              <a:gd name="connsiteX154" fmla="*/ 3749993 w 10657204"/>
              <a:gd name="connsiteY154" fmla="*/ 482442 h 12189617"/>
              <a:gd name="connsiteX155" fmla="*/ 3888103 w 10657204"/>
              <a:gd name="connsiteY155" fmla="*/ 454342 h 12189617"/>
              <a:gd name="connsiteX156" fmla="*/ 4048600 w 10657204"/>
              <a:gd name="connsiteY156" fmla="*/ 380524 h 12189617"/>
              <a:gd name="connsiteX157" fmla="*/ 4135277 w 10657204"/>
              <a:gd name="connsiteY157" fmla="*/ 264320 h 12189617"/>
              <a:gd name="connsiteX158" fmla="*/ 4157185 w 10657204"/>
              <a:gd name="connsiteY158" fmla="*/ 88107 h 12189617"/>
              <a:gd name="connsiteX159" fmla="*/ 4540090 w 10657204"/>
              <a:gd name="connsiteY159" fmla="*/ 14764 h 12189617"/>
              <a:gd name="connsiteX160" fmla="*/ 4637246 w 10657204"/>
              <a:gd name="connsiteY160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12580 w 10657204"/>
              <a:gd name="connsiteY18" fmla="*/ 1847851 h 12189617"/>
              <a:gd name="connsiteX19" fmla="*/ 9269730 w 10657204"/>
              <a:gd name="connsiteY19" fmla="*/ 1752601 h 12189617"/>
              <a:gd name="connsiteX20" fmla="*/ 9198293 w 10657204"/>
              <a:gd name="connsiteY20" fmla="*/ 557214 h 12189617"/>
              <a:gd name="connsiteX21" fmla="*/ 4637246 w 10657204"/>
              <a:gd name="connsiteY21" fmla="*/ 0 h 12189617"/>
              <a:gd name="connsiteX22" fmla="*/ 4710429 w 10657204"/>
              <a:gd name="connsiteY22" fmla="*/ 253365 h 12189617"/>
              <a:gd name="connsiteX23" fmla="*/ 4777104 w 10657204"/>
              <a:gd name="connsiteY23" fmla="*/ 337185 h 12189617"/>
              <a:gd name="connsiteX24" fmla="*/ 4848383 w 10657204"/>
              <a:gd name="connsiteY24" fmla="*/ 392430 h 12189617"/>
              <a:gd name="connsiteX25" fmla="*/ 4963000 w 10657204"/>
              <a:gd name="connsiteY25" fmla="*/ 409099 h 12189617"/>
              <a:gd name="connsiteX26" fmla="*/ 5161279 w 10657204"/>
              <a:gd name="connsiteY26" fmla="*/ 390526 h 12189617"/>
              <a:gd name="connsiteX27" fmla="*/ 5164454 w 10657204"/>
              <a:gd name="connsiteY27" fmla="*/ 495301 h 12189617"/>
              <a:gd name="connsiteX28" fmla="*/ 5349239 w 10657204"/>
              <a:gd name="connsiteY28" fmla="*/ 483870 h 12189617"/>
              <a:gd name="connsiteX29" fmla="*/ 5375231 w 10657204"/>
              <a:gd name="connsiteY29" fmla="*/ 676208 h 12189617"/>
              <a:gd name="connsiteX30" fmla="*/ 9207818 w 10657204"/>
              <a:gd name="connsiteY30" fmla="*/ 464345 h 12189617"/>
              <a:gd name="connsiteX31" fmla="*/ 9279254 w 10657204"/>
              <a:gd name="connsiteY31" fmla="*/ 488157 h 12189617"/>
              <a:gd name="connsiteX32" fmla="*/ 9314974 w 10657204"/>
              <a:gd name="connsiteY32" fmla="*/ 559595 h 12189617"/>
              <a:gd name="connsiteX33" fmla="*/ 9374505 w 10657204"/>
              <a:gd name="connsiteY33" fmla="*/ 1850232 h 12189617"/>
              <a:gd name="connsiteX34" fmla="*/ 9353967 w 10657204"/>
              <a:gd name="connsiteY34" fmla="*/ 1891011 h 12189617"/>
              <a:gd name="connsiteX35" fmla="*/ 9320707 w 10657204"/>
              <a:gd name="connsiteY35" fmla="*/ 1929679 h 12189617"/>
              <a:gd name="connsiteX36" fmla="*/ 9336404 w 10657204"/>
              <a:gd name="connsiteY36" fmla="*/ 1924052 h 12189617"/>
              <a:gd name="connsiteX37" fmla="*/ 9374504 w 10657204"/>
              <a:gd name="connsiteY37" fmla="*/ 1864521 h 12189617"/>
              <a:gd name="connsiteX38" fmla="*/ 9379267 w 10657204"/>
              <a:gd name="connsiteY38" fmla="*/ 1795465 h 12189617"/>
              <a:gd name="connsiteX39" fmla="*/ 9800051 w 10657204"/>
              <a:gd name="connsiteY39" fmla="*/ 1766937 h 12189617"/>
              <a:gd name="connsiteX40" fmla="*/ 9799954 w 10657204"/>
              <a:gd name="connsiteY40" fmla="*/ 1765301 h 12189617"/>
              <a:gd name="connsiteX41" fmla="*/ 9974579 w 10657204"/>
              <a:gd name="connsiteY41" fmla="*/ 1758951 h 12189617"/>
              <a:gd name="connsiteX42" fmla="*/ 10034904 w 10657204"/>
              <a:gd name="connsiteY42" fmla="*/ 2886076 h 12189617"/>
              <a:gd name="connsiteX43" fmla="*/ 9907904 w 10657204"/>
              <a:gd name="connsiteY43" fmla="*/ 2914651 h 12189617"/>
              <a:gd name="connsiteX44" fmla="*/ 9980929 w 10657204"/>
              <a:gd name="connsiteY44" fmla="*/ 3438526 h 12189617"/>
              <a:gd name="connsiteX45" fmla="*/ 10022204 w 10657204"/>
              <a:gd name="connsiteY45" fmla="*/ 3495676 h 12189617"/>
              <a:gd name="connsiteX46" fmla="*/ 10117454 w 10657204"/>
              <a:gd name="connsiteY46" fmla="*/ 3508376 h 12189617"/>
              <a:gd name="connsiteX47" fmla="*/ 10646885 w 10657204"/>
              <a:gd name="connsiteY47" fmla="*/ 3481388 h 12189617"/>
              <a:gd name="connsiteX48" fmla="*/ 10657204 w 10657204"/>
              <a:gd name="connsiteY48" fmla="*/ 3686176 h 12189617"/>
              <a:gd name="connsiteX49" fmla="*/ 10193654 w 10657204"/>
              <a:gd name="connsiteY49" fmla="*/ 3705226 h 12189617"/>
              <a:gd name="connsiteX50" fmla="*/ 10142854 w 10657204"/>
              <a:gd name="connsiteY50" fmla="*/ 3717926 h 12189617"/>
              <a:gd name="connsiteX51" fmla="*/ 10120629 w 10657204"/>
              <a:gd name="connsiteY51" fmla="*/ 3762376 h 12189617"/>
              <a:gd name="connsiteX52" fmla="*/ 10117454 w 10657204"/>
              <a:gd name="connsiteY52" fmla="*/ 3876676 h 12189617"/>
              <a:gd name="connsiteX53" fmla="*/ 10023791 w 10657204"/>
              <a:gd name="connsiteY53" fmla="*/ 3879057 h 12189617"/>
              <a:gd name="connsiteX54" fmla="*/ 10033316 w 10657204"/>
              <a:gd name="connsiteY54" fmla="*/ 4024313 h 12189617"/>
              <a:gd name="connsiteX55" fmla="*/ 9695179 w 10657204"/>
              <a:gd name="connsiteY55" fmla="*/ 4019551 h 12189617"/>
              <a:gd name="connsiteX56" fmla="*/ 9633266 w 10657204"/>
              <a:gd name="connsiteY56" fmla="*/ 3531395 h 12189617"/>
              <a:gd name="connsiteX57" fmla="*/ 9499916 w 10657204"/>
              <a:gd name="connsiteY57" fmla="*/ 3422651 h 12189617"/>
              <a:gd name="connsiteX58" fmla="*/ 9485629 w 10657204"/>
              <a:gd name="connsiteY58" fmla="*/ 3309939 h 12189617"/>
              <a:gd name="connsiteX59" fmla="*/ 9557066 w 10657204"/>
              <a:gd name="connsiteY59" fmla="*/ 3298032 h 12189617"/>
              <a:gd name="connsiteX60" fmla="*/ 9608661 w 10657204"/>
              <a:gd name="connsiteY60" fmla="*/ 3285332 h 12189617"/>
              <a:gd name="connsiteX61" fmla="*/ 9569766 w 10657204"/>
              <a:gd name="connsiteY61" fmla="*/ 2974976 h 12189617"/>
              <a:gd name="connsiteX62" fmla="*/ 9482454 w 10657204"/>
              <a:gd name="connsiteY62" fmla="*/ 2428876 h 12189617"/>
              <a:gd name="connsiteX63" fmla="*/ 9337198 w 10657204"/>
              <a:gd name="connsiteY63" fmla="*/ 2449513 h 12189617"/>
              <a:gd name="connsiteX64" fmla="*/ 9317354 w 10657204"/>
              <a:gd name="connsiteY64" fmla="*/ 2311401 h 12189617"/>
              <a:gd name="connsiteX65" fmla="*/ 9212579 w 10657204"/>
              <a:gd name="connsiteY65" fmla="*/ 2305051 h 12189617"/>
              <a:gd name="connsiteX66" fmla="*/ 9212579 w 10657204"/>
              <a:gd name="connsiteY66" fmla="*/ 2302827 h 12189617"/>
              <a:gd name="connsiteX67" fmla="*/ 5511880 w 10657204"/>
              <a:gd name="connsiteY67" fmla="*/ 2423966 h 12189617"/>
              <a:gd name="connsiteX68" fmla="*/ 5512117 w 10657204"/>
              <a:gd name="connsiteY68" fmla="*/ 2428876 h 12189617"/>
              <a:gd name="connsiteX69" fmla="*/ 5412105 w 10657204"/>
              <a:gd name="connsiteY69" fmla="*/ 2428875 h 12189617"/>
              <a:gd name="connsiteX70" fmla="*/ 5288279 w 10657204"/>
              <a:gd name="connsiteY70" fmla="*/ 2524126 h 12189617"/>
              <a:gd name="connsiteX71" fmla="*/ 5288279 w 10657204"/>
              <a:gd name="connsiteY71" fmla="*/ 2743201 h 12189617"/>
              <a:gd name="connsiteX72" fmla="*/ 5950267 w 10657204"/>
              <a:gd name="connsiteY72" fmla="*/ 4581526 h 12189617"/>
              <a:gd name="connsiteX73" fmla="*/ 5945910 w 10657204"/>
              <a:gd name="connsiteY73" fmla="*/ 4582912 h 12189617"/>
              <a:gd name="connsiteX74" fmla="*/ 6364603 w 10657204"/>
              <a:gd name="connsiteY74" fmla="*/ 6015039 h 12189617"/>
              <a:gd name="connsiteX75" fmla="*/ 6731316 w 10657204"/>
              <a:gd name="connsiteY75" fmla="*/ 6357939 h 12189617"/>
              <a:gd name="connsiteX76" fmla="*/ 7155179 w 10657204"/>
              <a:gd name="connsiteY76" fmla="*/ 6522244 h 12189617"/>
              <a:gd name="connsiteX77" fmla="*/ 7386160 w 10657204"/>
              <a:gd name="connsiteY77" fmla="*/ 6555582 h 12189617"/>
              <a:gd name="connsiteX78" fmla="*/ 7616926 w 10657204"/>
              <a:gd name="connsiteY78" fmla="*/ 6581751 h 12189617"/>
              <a:gd name="connsiteX79" fmla="*/ 7617141 w 10657204"/>
              <a:gd name="connsiteY79" fmla="*/ 6577013 h 12189617"/>
              <a:gd name="connsiteX80" fmla="*/ 8131491 w 10657204"/>
              <a:gd name="connsiteY80" fmla="*/ 6672263 h 12189617"/>
              <a:gd name="connsiteX81" fmla="*/ 8707753 w 10657204"/>
              <a:gd name="connsiteY81" fmla="*/ 6715125 h 12189617"/>
              <a:gd name="connsiteX82" fmla="*/ 9450703 w 10657204"/>
              <a:gd name="connsiteY82" fmla="*/ 6686550 h 12189617"/>
              <a:gd name="connsiteX83" fmla="*/ 9831703 w 10657204"/>
              <a:gd name="connsiteY83" fmla="*/ 6696075 h 12189617"/>
              <a:gd name="connsiteX84" fmla="*/ 9826941 w 10657204"/>
              <a:gd name="connsiteY84" fmla="*/ 6596063 h 12189617"/>
              <a:gd name="connsiteX85" fmla="*/ 10169841 w 10657204"/>
              <a:gd name="connsiteY85" fmla="*/ 6586538 h 12189617"/>
              <a:gd name="connsiteX86" fmla="*/ 10226991 w 10657204"/>
              <a:gd name="connsiteY86" fmla="*/ 7448550 h 12189617"/>
              <a:gd name="connsiteX87" fmla="*/ 9912666 w 10657204"/>
              <a:gd name="connsiteY87" fmla="*/ 7358063 h 12189617"/>
              <a:gd name="connsiteX88" fmla="*/ 9669778 w 10657204"/>
              <a:gd name="connsiteY88" fmla="*/ 7705725 h 12189617"/>
              <a:gd name="connsiteX89" fmla="*/ 9503091 w 10657204"/>
              <a:gd name="connsiteY89" fmla="*/ 7543800 h 12189617"/>
              <a:gd name="connsiteX90" fmla="*/ 9184003 w 10657204"/>
              <a:gd name="connsiteY90" fmla="*/ 7386638 h 12189617"/>
              <a:gd name="connsiteX91" fmla="*/ 8483916 w 10657204"/>
              <a:gd name="connsiteY91" fmla="*/ 7158038 h 12189617"/>
              <a:gd name="connsiteX92" fmla="*/ 7598306 w 10657204"/>
              <a:gd name="connsiteY92" fmla="*/ 6996153 h 12189617"/>
              <a:gd name="connsiteX93" fmla="*/ 7598091 w 10657204"/>
              <a:gd name="connsiteY93" fmla="*/ 7000875 h 12189617"/>
              <a:gd name="connsiteX94" fmla="*/ 7302816 w 10657204"/>
              <a:gd name="connsiteY94" fmla="*/ 6981825 h 12189617"/>
              <a:gd name="connsiteX95" fmla="*/ 6931341 w 10657204"/>
              <a:gd name="connsiteY95" fmla="*/ 7062788 h 12189617"/>
              <a:gd name="connsiteX96" fmla="*/ 6812278 w 10657204"/>
              <a:gd name="connsiteY96" fmla="*/ 7510463 h 12189617"/>
              <a:gd name="connsiteX97" fmla="*/ 6878953 w 10657204"/>
              <a:gd name="connsiteY97" fmla="*/ 8305799 h 12189617"/>
              <a:gd name="connsiteX98" fmla="*/ 6878953 w 10657204"/>
              <a:gd name="connsiteY98" fmla="*/ 8305800 h 12189617"/>
              <a:gd name="connsiteX99" fmla="*/ 6866154 w 10657204"/>
              <a:gd name="connsiteY99" fmla="*/ 8579642 h 12189617"/>
              <a:gd name="connsiteX100" fmla="*/ 6847997 w 10657204"/>
              <a:gd name="connsiteY100" fmla="*/ 8853486 h 12189617"/>
              <a:gd name="connsiteX101" fmla="*/ 6755128 w 10657204"/>
              <a:gd name="connsiteY101" fmla="*/ 9439274 h 12189617"/>
              <a:gd name="connsiteX102" fmla="*/ 6609872 w 10657204"/>
              <a:gd name="connsiteY102" fmla="*/ 10315574 h 12189617"/>
              <a:gd name="connsiteX103" fmla="*/ 6574153 w 10657204"/>
              <a:gd name="connsiteY103" fmla="*/ 10534649 h 12189617"/>
              <a:gd name="connsiteX104" fmla="*/ 6471759 w 10657204"/>
              <a:gd name="connsiteY104" fmla="*/ 11048999 h 12189617"/>
              <a:gd name="connsiteX105" fmla="*/ 6369366 w 10657204"/>
              <a:gd name="connsiteY105" fmla="*/ 11522868 h 12189617"/>
              <a:gd name="connsiteX106" fmla="*/ 6238397 w 10657204"/>
              <a:gd name="connsiteY106" fmla="*/ 12015786 h 12189617"/>
              <a:gd name="connsiteX107" fmla="*/ 6188390 w 10657204"/>
              <a:gd name="connsiteY107" fmla="*/ 12189617 h 12189617"/>
              <a:gd name="connsiteX108" fmla="*/ 6102666 w 10657204"/>
              <a:gd name="connsiteY108" fmla="*/ 12168187 h 12189617"/>
              <a:gd name="connsiteX109" fmla="*/ 6426515 w 10657204"/>
              <a:gd name="connsiteY109" fmla="*/ 10791824 h 12189617"/>
              <a:gd name="connsiteX110" fmla="*/ 6574153 w 10657204"/>
              <a:gd name="connsiteY110" fmla="*/ 9858374 h 12189617"/>
              <a:gd name="connsiteX111" fmla="*/ 6736078 w 10657204"/>
              <a:gd name="connsiteY111" fmla="*/ 8705849 h 12189617"/>
              <a:gd name="connsiteX112" fmla="*/ 6750664 w 10657204"/>
              <a:gd name="connsiteY112" fmla="*/ 8502253 h 12189617"/>
              <a:gd name="connsiteX113" fmla="*/ 6759805 w 10657204"/>
              <a:gd name="connsiteY113" fmla="*/ 8300563 h 12189617"/>
              <a:gd name="connsiteX114" fmla="*/ 6574066 w 10657204"/>
              <a:gd name="connsiteY114" fmla="*/ 8292398 h 12189617"/>
              <a:gd name="connsiteX115" fmla="*/ 6478904 w 10657204"/>
              <a:gd name="connsiteY115" fmla="*/ 9248774 h 12189617"/>
              <a:gd name="connsiteX116" fmla="*/ 6381272 w 10657204"/>
              <a:gd name="connsiteY116" fmla="*/ 10132218 h 12189617"/>
              <a:gd name="connsiteX117" fmla="*/ 6252684 w 10657204"/>
              <a:gd name="connsiteY117" fmla="*/ 10801349 h 12189617"/>
              <a:gd name="connsiteX118" fmla="*/ 5945504 w 10657204"/>
              <a:gd name="connsiteY118" fmla="*/ 12030074 h 12189617"/>
              <a:gd name="connsiteX119" fmla="*/ 5890736 w 10657204"/>
              <a:gd name="connsiteY119" fmla="*/ 12103894 h 12189617"/>
              <a:gd name="connsiteX120" fmla="*/ 5821680 w 10657204"/>
              <a:gd name="connsiteY120" fmla="*/ 12144374 h 12189617"/>
              <a:gd name="connsiteX121" fmla="*/ 5745479 w 10657204"/>
              <a:gd name="connsiteY121" fmla="*/ 12115799 h 12189617"/>
              <a:gd name="connsiteX122" fmla="*/ 5759766 w 10657204"/>
              <a:gd name="connsiteY122" fmla="*/ 12046742 h 12189617"/>
              <a:gd name="connsiteX123" fmla="*/ 5840729 w 10657204"/>
              <a:gd name="connsiteY123" fmla="*/ 12068174 h 12189617"/>
              <a:gd name="connsiteX124" fmla="*/ 5935979 w 10657204"/>
              <a:gd name="connsiteY124" fmla="*/ 11753849 h 12189617"/>
              <a:gd name="connsiteX125" fmla="*/ 6297929 w 10657204"/>
              <a:gd name="connsiteY125" fmla="*/ 10048874 h 12189617"/>
              <a:gd name="connsiteX126" fmla="*/ 6402704 w 10657204"/>
              <a:gd name="connsiteY126" fmla="*/ 9001124 h 12189617"/>
              <a:gd name="connsiteX127" fmla="*/ 6445566 w 10657204"/>
              <a:gd name="connsiteY127" fmla="*/ 8286749 h 12189617"/>
              <a:gd name="connsiteX128" fmla="*/ 6421753 w 10657204"/>
              <a:gd name="connsiteY128" fmla="*/ 7700963 h 12189617"/>
              <a:gd name="connsiteX129" fmla="*/ 6240778 w 10657204"/>
              <a:gd name="connsiteY129" fmla="*/ 7048500 h 12189617"/>
              <a:gd name="connsiteX130" fmla="*/ 6133622 w 10657204"/>
              <a:gd name="connsiteY130" fmla="*/ 6843713 h 12189617"/>
              <a:gd name="connsiteX131" fmla="*/ 5926453 w 10657204"/>
              <a:gd name="connsiteY131" fmla="*/ 6800850 h 12189617"/>
              <a:gd name="connsiteX132" fmla="*/ 5857397 w 10657204"/>
              <a:gd name="connsiteY132" fmla="*/ 6827044 h 12189617"/>
              <a:gd name="connsiteX133" fmla="*/ 5674041 w 10657204"/>
              <a:gd name="connsiteY133" fmla="*/ 6443663 h 12189617"/>
              <a:gd name="connsiteX134" fmla="*/ 5821678 w 10657204"/>
              <a:gd name="connsiteY134" fmla="*/ 6372225 h 12189617"/>
              <a:gd name="connsiteX135" fmla="*/ 5921691 w 10657204"/>
              <a:gd name="connsiteY135" fmla="*/ 6291263 h 12189617"/>
              <a:gd name="connsiteX136" fmla="*/ 5893115 w 10657204"/>
              <a:gd name="connsiteY136" fmla="*/ 6129338 h 12189617"/>
              <a:gd name="connsiteX137" fmla="*/ 5528784 w 10657204"/>
              <a:gd name="connsiteY137" fmla="*/ 4714875 h 12189617"/>
              <a:gd name="connsiteX138" fmla="*/ 5530912 w 10657204"/>
              <a:gd name="connsiteY138" fmla="*/ 4714194 h 12189617"/>
              <a:gd name="connsiteX139" fmla="*/ 5445442 w 10657204"/>
              <a:gd name="connsiteY139" fmla="*/ 4486275 h 12189617"/>
              <a:gd name="connsiteX140" fmla="*/ 5178742 w 10657204"/>
              <a:gd name="connsiteY140" fmla="*/ 3705226 h 12189617"/>
              <a:gd name="connsiteX141" fmla="*/ 4745354 w 10657204"/>
              <a:gd name="connsiteY141" fmla="*/ 2281239 h 12189617"/>
              <a:gd name="connsiteX142" fmla="*/ 4497904 w 10657204"/>
              <a:gd name="connsiteY142" fmla="*/ 1253368 h 12189617"/>
              <a:gd name="connsiteX143" fmla="*/ 4495799 w 10657204"/>
              <a:gd name="connsiteY143" fmla="*/ 1253490 h 12189617"/>
              <a:gd name="connsiteX144" fmla="*/ 4304823 w 10657204"/>
              <a:gd name="connsiteY144" fmla="*/ 1019176 h 12189617"/>
              <a:gd name="connsiteX145" fmla="*/ 4053839 w 10657204"/>
              <a:gd name="connsiteY145" fmla="*/ 910590 h 12189617"/>
              <a:gd name="connsiteX146" fmla="*/ 3558539 w 10657204"/>
              <a:gd name="connsiteY146" fmla="*/ 941070 h 12189617"/>
              <a:gd name="connsiteX147" fmla="*/ 3086099 w 10657204"/>
              <a:gd name="connsiteY147" fmla="*/ 971550 h 12189617"/>
              <a:gd name="connsiteX148" fmla="*/ 2514601 w 10657204"/>
              <a:gd name="connsiteY148" fmla="*/ 1032510 h 12189617"/>
              <a:gd name="connsiteX149" fmla="*/ 1165860 w 10657204"/>
              <a:gd name="connsiteY149" fmla="*/ 1192530 h 12189617"/>
              <a:gd name="connsiteX150" fmla="*/ 53340 w 10657204"/>
              <a:gd name="connsiteY150" fmla="*/ 1360170 h 12189617"/>
              <a:gd name="connsiteX151" fmla="*/ 0 w 10657204"/>
              <a:gd name="connsiteY151" fmla="*/ 880110 h 12189617"/>
              <a:gd name="connsiteX152" fmla="*/ 3764279 w 10657204"/>
              <a:gd name="connsiteY152" fmla="*/ 598170 h 12189617"/>
              <a:gd name="connsiteX153" fmla="*/ 3749993 w 10657204"/>
              <a:gd name="connsiteY153" fmla="*/ 482442 h 12189617"/>
              <a:gd name="connsiteX154" fmla="*/ 3888103 w 10657204"/>
              <a:gd name="connsiteY154" fmla="*/ 454342 h 12189617"/>
              <a:gd name="connsiteX155" fmla="*/ 4048600 w 10657204"/>
              <a:gd name="connsiteY155" fmla="*/ 380524 h 12189617"/>
              <a:gd name="connsiteX156" fmla="*/ 4135277 w 10657204"/>
              <a:gd name="connsiteY156" fmla="*/ 264320 h 12189617"/>
              <a:gd name="connsiteX157" fmla="*/ 4157185 w 10657204"/>
              <a:gd name="connsiteY157" fmla="*/ 88107 h 12189617"/>
              <a:gd name="connsiteX158" fmla="*/ 4540090 w 10657204"/>
              <a:gd name="connsiteY158" fmla="*/ 14764 h 12189617"/>
              <a:gd name="connsiteX159" fmla="*/ 4637246 w 10657204"/>
              <a:gd name="connsiteY159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36404 w 10657204"/>
              <a:gd name="connsiteY35" fmla="*/ 1924052 h 12189617"/>
              <a:gd name="connsiteX36" fmla="*/ 9374504 w 10657204"/>
              <a:gd name="connsiteY36" fmla="*/ 1864521 h 12189617"/>
              <a:gd name="connsiteX37" fmla="*/ 9379267 w 10657204"/>
              <a:gd name="connsiteY37" fmla="*/ 1795465 h 12189617"/>
              <a:gd name="connsiteX38" fmla="*/ 9800051 w 10657204"/>
              <a:gd name="connsiteY38" fmla="*/ 1766937 h 12189617"/>
              <a:gd name="connsiteX39" fmla="*/ 9799954 w 10657204"/>
              <a:gd name="connsiteY39" fmla="*/ 1765301 h 12189617"/>
              <a:gd name="connsiteX40" fmla="*/ 9974579 w 10657204"/>
              <a:gd name="connsiteY40" fmla="*/ 1758951 h 12189617"/>
              <a:gd name="connsiteX41" fmla="*/ 10034904 w 10657204"/>
              <a:gd name="connsiteY41" fmla="*/ 2886076 h 12189617"/>
              <a:gd name="connsiteX42" fmla="*/ 9907904 w 10657204"/>
              <a:gd name="connsiteY42" fmla="*/ 2914651 h 12189617"/>
              <a:gd name="connsiteX43" fmla="*/ 9980929 w 10657204"/>
              <a:gd name="connsiteY43" fmla="*/ 3438526 h 12189617"/>
              <a:gd name="connsiteX44" fmla="*/ 10022204 w 10657204"/>
              <a:gd name="connsiteY44" fmla="*/ 3495676 h 12189617"/>
              <a:gd name="connsiteX45" fmla="*/ 10117454 w 10657204"/>
              <a:gd name="connsiteY45" fmla="*/ 3508376 h 12189617"/>
              <a:gd name="connsiteX46" fmla="*/ 10646885 w 10657204"/>
              <a:gd name="connsiteY46" fmla="*/ 3481388 h 12189617"/>
              <a:gd name="connsiteX47" fmla="*/ 10657204 w 10657204"/>
              <a:gd name="connsiteY47" fmla="*/ 3686176 h 12189617"/>
              <a:gd name="connsiteX48" fmla="*/ 10193654 w 10657204"/>
              <a:gd name="connsiteY48" fmla="*/ 3705226 h 12189617"/>
              <a:gd name="connsiteX49" fmla="*/ 10142854 w 10657204"/>
              <a:gd name="connsiteY49" fmla="*/ 3717926 h 12189617"/>
              <a:gd name="connsiteX50" fmla="*/ 10120629 w 10657204"/>
              <a:gd name="connsiteY50" fmla="*/ 3762376 h 12189617"/>
              <a:gd name="connsiteX51" fmla="*/ 10117454 w 10657204"/>
              <a:gd name="connsiteY51" fmla="*/ 3876676 h 12189617"/>
              <a:gd name="connsiteX52" fmla="*/ 10023791 w 10657204"/>
              <a:gd name="connsiteY52" fmla="*/ 3879057 h 12189617"/>
              <a:gd name="connsiteX53" fmla="*/ 10033316 w 10657204"/>
              <a:gd name="connsiteY53" fmla="*/ 4024313 h 12189617"/>
              <a:gd name="connsiteX54" fmla="*/ 9695179 w 10657204"/>
              <a:gd name="connsiteY54" fmla="*/ 4019551 h 12189617"/>
              <a:gd name="connsiteX55" fmla="*/ 9633266 w 10657204"/>
              <a:gd name="connsiteY55" fmla="*/ 3531395 h 12189617"/>
              <a:gd name="connsiteX56" fmla="*/ 9499916 w 10657204"/>
              <a:gd name="connsiteY56" fmla="*/ 3422651 h 12189617"/>
              <a:gd name="connsiteX57" fmla="*/ 9485629 w 10657204"/>
              <a:gd name="connsiteY57" fmla="*/ 3309939 h 12189617"/>
              <a:gd name="connsiteX58" fmla="*/ 9557066 w 10657204"/>
              <a:gd name="connsiteY58" fmla="*/ 3298032 h 12189617"/>
              <a:gd name="connsiteX59" fmla="*/ 9608661 w 10657204"/>
              <a:gd name="connsiteY59" fmla="*/ 3285332 h 12189617"/>
              <a:gd name="connsiteX60" fmla="*/ 9569766 w 10657204"/>
              <a:gd name="connsiteY60" fmla="*/ 2974976 h 12189617"/>
              <a:gd name="connsiteX61" fmla="*/ 9482454 w 10657204"/>
              <a:gd name="connsiteY61" fmla="*/ 2428876 h 12189617"/>
              <a:gd name="connsiteX62" fmla="*/ 9337198 w 10657204"/>
              <a:gd name="connsiteY62" fmla="*/ 2449513 h 12189617"/>
              <a:gd name="connsiteX63" fmla="*/ 9317354 w 10657204"/>
              <a:gd name="connsiteY63" fmla="*/ 2311401 h 12189617"/>
              <a:gd name="connsiteX64" fmla="*/ 9212579 w 10657204"/>
              <a:gd name="connsiteY64" fmla="*/ 2305051 h 12189617"/>
              <a:gd name="connsiteX65" fmla="*/ 9212579 w 10657204"/>
              <a:gd name="connsiteY65" fmla="*/ 2302827 h 12189617"/>
              <a:gd name="connsiteX66" fmla="*/ 5511880 w 10657204"/>
              <a:gd name="connsiteY66" fmla="*/ 2423966 h 12189617"/>
              <a:gd name="connsiteX67" fmla="*/ 5512117 w 10657204"/>
              <a:gd name="connsiteY67" fmla="*/ 2428876 h 12189617"/>
              <a:gd name="connsiteX68" fmla="*/ 5412105 w 10657204"/>
              <a:gd name="connsiteY68" fmla="*/ 2428875 h 12189617"/>
              <a:gd name="connsiteX69" fmla="*/ 5288279 w 10657204"/>
              <a:gd name="connsiteY69" fmla="*/ 2524126 h 12189617"/>
              <a:gd name="connsiteX70" fmla="*/ 5288279 w 10657204"/>
              <a:gd name="connsiteY70" fmla="*/ 2743201 h 12189617"/>
              <a:gd name="connsiteX71" fmla="*/ 5950267 w 10657204"/>
              <a:gd name="connsiteY71" fmla="*/ 4581526 h 12189617"/>
              <a:gd name="connsiteX72" fmla="*/ 5945910 w 10657204"/>
              <a:gd name="connsiteY72" fmla="*/ 4582912 h 12189617"/>
              <a:gd name="connsiteX73" fmla="*/ 6364603 w 10657204"/>
              <a:gd name="connsiteY73" fmla="*/ 6015039 h 12189617"/>
              <a:gd name="connsiteX74" fmla="*/ 6731316 w 10657204"/>
              <a:gd name="connsiteY74" fmla="*/ 6357939 h 12189617"/>
              <a:gd name="connsiteX75" fmla="*/ 7155179 w 10657204"/>
              <a:gd name="connsiteY75" fmla="*/ 6522244 h 12189617"/>
              <a:gd name="connsiteX76" fmla="*/ 7386160 w 10657204"/>
              <a:gd name="connsiteY76" fmla="*/ 6555582 h 12189617"/>
              <a:gd name="connsiteX77" fmla="*/ 7616926 w 10657204"/>
              <a:gd name="connsiteY77" fmla="*/ 6581751 h 12189617"/>
              <a:gd name="connsiteX78" fmla="*/ 7617141 w 10657204"/>
              <a:gd name="connsiteY78" fmla="*/ 6577013 h 12189617"/>
              <a:gd name="connsiteX79" fmla="*/ 8131491 w 10657204"/>
              <a:gd name="connsiteY79" fmla="*/ 6672263 h 12189617"/>
              <a:gd name="connsiteX80" fmla="*/ 8707753 w 10657204"/>
              <a:gd name="connsiteY80" fmla="*/ 6715125 h 12189617"/>
              <a:gd name="connsiteX81" fmla="*/ 9450703 w 10657204"/>
              <a:gd name="connsiteY81" fmla="*/ 6686550 h 12189617"/>
              <a:gd name="connsiteX82" fmla="*/ 9831703 w 10657204"/>
              <a:gd name="connsiteY82" fmla="*/ 6696075 h 12189617"/>
              <a:gd name="connsiteX83" fmla="*/ 9826941 w 10657204"/>
              <a:gd name="connsiteY83" fmla="*/ 6596063 h 12189617"/>
              <a:gd name="connsiteX84" fmla="*/ 10169841 w 10657204"/>
              <a:gd name="connsiteY84" fmla="*/ 6586538 h 12189617"/>
              <a:gd name="connsiteX85" fmla="*/ 10226991 w 10657204"/>
              <a:gd name="connsiteY85" fmla="*/ 7448550 h 12189617"/>
              <a:gd name="connsiteX86" fmla="*/ 9912666 w 10657204"/>
              <a:gd name="connsiteY86" fmla="*/ 7358063 h 12189617"/>
              <a:gd name="connsiteX87" fmla="*/ 9669778 w 10657204"/>
              <a:gd name="connsiteY87" fmla="*/ 7705725 h 12189617"/>
              <a:gd name="connsiteX88" fmla="*/ 9503091 w 10657204"/>
              <a:gd name="connsiteY88" fmla="*/ 7543800 h 12189617"/>
              <a:gd name="connsiteX89" fmla="*/ 9184003 w 10657204"/>
              <a:gd name="connsiteY89" fmla="*/ 7386638 h 12189617"/>
              <a:gd name="connsiteX90" fmla="*/ 8483916 w 10657204"/>
              <a:gd name="connsiteY90" fmla="*/ 7158038 h 12189617"/>
              <a:gd name="connsiteX91" fmla="*/ 7598306 w 10657204"/>
              <a:gd name="connsiteY91" fmla="*/ 6996153 h 12189617"/>
              <a:gd name="connsiteX92" fmla="*/ 7598091 w 10657204"/>
              <a:gd name="connsiteY92" fmla="*/ 7000875 h 12189617"/>
              <a:gd name="connsiteX93" fmla="*/ 7302816 w 10657204"/>
              <a:gd name="connsiteY93" fmla="*/ 6981825 h 12189617"/>
              <a:gd name="connsiteX94" fmla="*/ 6931341 w 10657204"/>
              <a:gd name="connsiteY94" fmla="*/ 7062788 h 12189617"/>
              <a:gd name="connsiteX95" fmla="*/ 6812278 w 10657204"/>
              <a:gd name="connsiteY95" fmla="*/ 7510463 h 12189617"/>
              <a:gd name="connsiteX96" fmla="*/ 6878953 w 10657204"/>
              <a:gd name="connsiteY96" fmla="*/ 8305799 h 12189617"/>
              <a:gd name="connsiteX97" fmla="*/ 6878953 w 10657204"/>
              <a:gd name="connsiteY97" fmla="*/ 8305800 h 12189617"/>
              <a:gd name="connsiteX98" fmla="*/ 6866154 w 10657204"/>
              <a:gd name="connsiteY98" fmla="*/ 8579642 h 12189617"/>
              <a:gd name="connsiteX99" fmla="*/ 6847997 w 10657204"/>
              <a:gd name="connsiteY99" fmla="*/ 8853486 h 12189617"/>
              <a:gd name="connsiteX100" fmla="*/ 6755128 w 10657204"/>
              <a:gd name="connsiteY100" fmla="*/ 9439274 h 12189617"/>
              <a:gd name="connsiteX101" fmla="*/ 6609872 w 10657204"/>
              <a:gd name="connsiteY101" fmla="*/ 10315574 h 12189617"/>
              <a:gd name="connsiteX102" fmla="*/ 6574153 w 10657204"/>
              <a:gd name="connsiteY102" fmla="*/ 10534649 h 12189617"/>
              <a:gd name="connsiteX103" fmla="*/ 6471759 w 10657204"/>
              <a:gd name="connsiteY103" fmla="*/ 11048999 h 12189617"/>
              <a:gd name="connsiteX104" fmla="*/ 6369366 w 10657204"/>
              <a:gd name="connsiteY104" fmla="*/ 11522868 h 12189617"/>
              <a:gd name="connsiteX105" fmla="*/ 6238397 w 10657204"/>
              <a:gd name="connsiteY105" fmla="*/ 12015786 h 12189617"/>
              <a:gd name="connsiteX106" fmla="*/ 6188390 w 10657204"/>
              <a:gd name="connsiteY106" fmla="*/ 12189617 h 12189617"/>
              <a:gd name="connsiteX107" fmla="*/ 6102666 w 10657204"/>
              <a:gd name="connsiteY107" fmla="*/ 12168187 h 12189617"/>
              <a:gd name="connsiteX108" fmla="*/ 6426515 w 10657204"/>
              <a:gd name="connsiteY108" fmla="*/ 10791824 h 12189617"/>
              <a:gd name="connsiteX109" fmla="*/ 6574153 w 10657204"/>
              <a:gd name="connsiteY109" fmla="*/ 9858374 h 12189617"/>
              <a:gd name="connsiteX110" fmla="*/ 6736078 w 10657204"/>
              <a:gd name="connsiteY110" fmla="*/ 8705849 h 12189617"/>
              <a:gd name="connsiteX111" fmla="*/ 6750664 w 10657204"/>
              <a:gd name="connsiteY111" fmla="*/ 8502253 h 12189617"/>
              <a:gd name="connsiteX112" fmla="*/ 6759805 w 10657204"/>
              <a:gd name="connsiteY112" fmla="*/ 8300563 h 12189617"/>
              <a:gd name="connsiteX113" fmla="*/ 6574066 w 10657204"/>
              <a:gd name="connsiteY113" fmla="*/ 8292398 h 12189617"/>
              <a:gd name="connsiteX114" fmla="*/ 6478904 w 10657204"/>
              <a:gd name="connsiteY114" fmla="*/ 9248774 h 12189617"/>
              <a:gd name="connsiteX115" fmla="*/ 6381272 w 10657204"/>
              <a:gd name="connsiteY115" fmla="*/ 10132218 h 12189617"/>
              <a:gd name="connsiteX116" fmla="*/ 6252684 w 10657204"/>
              <a:gd name="connsiteY116" fmla="*/ 10801349 h 12189617"/>
              <a:gd name="connsiteX117" fmla="*/ 5945504 w 10657204"/>
              <a:gd name="connsiteY117" fmla="*/ 12030074 h 12189617"/>
              <a:gd name="connsiteX118" fmla="*/ 5890736 w 10657204"/>
              <a:gd name="connsiteY118" fmla="*/ 12103894 h 12189617"/>
              <a:gd name="connsiteX119" fmla="*/ 5821680 w 10657204"/>
              <a:gd name="connsiteY119" fmla="*/ 12144374 h 12189617"/>
              <a:gd name="connsiteX120" fmla="*/ 5745479 w 10657204"/>
              <a:gd name="connsiteY120" fmla="*/ 12115799 h 12189617"/>
              <a:gd name="connsiteX121" fmla="*/ 5759766 w 10657204"/>
              <a:gd name="connsiteY121" fmla="*/ 12046742 h 12189617"/>
              <a:gd name="connsiteX122" fmla="*/ 5840729 w 10657204"/>
              <a:gd name="connsiteY122" fmla="*/ 12068174 h 12189617"/>
              <a:gd name="connsiteX123" fmla="*/ 5935979 w 10657204"/>
              <a:gd name="connsiteY123" fmla="*/ 11753849 h 12189617"/>
              <a:gd name="connsiteX124" fmla="*/ 6297929 w 10657204"/>
              <a:gd name="connsiteY124" fmla="*/ 10048874 h 12189617"/>
              <a:gd name="connsiteX125" fmla="*/ 6402704 w 10657204"/>
              <a:gd name="connsiteY125" fmla="*/ 9001124 h 12189617"/>
              <a:gd name="connsiteX126" fmla="*/ 6445566 w 10657204"/>
              <a:gd name="connsiteY126" fmla="*/ 8286749 h 12189617"/>
              <a:gd name="connsiteX127" fmla="*/ 6421753 w 10657204"/>
              <a:gd name="connsiteY127" fmla="*/ 7700963 h 12189617"/>
              <a:gd name="connsiteX128" fmla="*/ 6240778 w 10657204"/>
              <a:gd name="connsiteY128" fmla="*/ 7048500 h 12189617"/>
              <a:gd name="connsiteX129" fmla="*/ 6133622 w 10657204"/>
              <a:gd name="connsiteY129" fmla="*/ 6843713 h 12189617"/>
              <a:gd name="connsiteX130" fmla="*/ 5926453 w 10657204"/>
              <a:gd name="connsiteY130" fmla="*/ 6800850 h 12189617"/>
              <a:gd name="connsiteX131" fmla="*/ 5857397 w 10657204"/>
              <a:gd name="connsiteY131" fmla="*/ 6827044 h 12189617"/>
              <a:gd name="connsiteX132" fmla="*/ 5674041 w 10657204"/>
              <a:gd name="connsiteY132" fmla="*/ 6443663 h 12189617"/>
              <a:gd name="connsiteX133" fmla="*/ 5821678 w 10657204"/>
              <a:gd name="connsiteY133" fmla="*/ 6372225 h 12189617"/>
              <a:gd name="connsiteX134" fmla="*/ 5921691 w 10657204"/>
              <a:gd name="connsiteY134" fmla="*/ 6291263 h 12189617"/>
              <a:gd name="connsiteX135" fmla="*/ 5893115 w 10657204"/>
              <a:gd name="connsiteY135" fmla="*/ 6129338 h 12189617"/>
              <a:gd name="connsiteX136" fmla="*/ 5528784 w 10657204"/>
              <a:gd name="connsiteY136" fmla="*/ 4714875 h 12189617"/>
              <a:gd name="connsiteX137" fmla="*/ 5530912 w 10657204"/>
              <a:gd name="connsiteY137" fmla="*/ 4714194 h 12189617"/>
              <a:gd name="connsiteX138" fmla="*/ 5445442 w 10657204"/>
              <a:gd name="connsiteY138" fmla="*/ 4486275 h 12189617"/>
              <a:gd name="connsiteX139" fmla="*/ 5178742 w 10657204"/>
              <a:gd name="connsiteY139" fmla="*/ 3705226 h 12189617"/>
              <a:gd name="connsiteX140" fmla="*/ 4745354 w 10657204"/>
              <a:gd name="connsiteY140" fmla="*/ 2281239 h 12189617"/>
              <a:gd name="connsiteX141" fmla="*/ 4497904 w 10657204"/>
              <a:gd name="connsiteY141" fmla="*/ 1253368 h 12189617"/>
              <a:gd name="connsiteX142" fmla="*/ 4495799 w 10657204"/>
              <a:gd name="connsiteY142" fmla="*/ 1253490 h 12189617"/>
              <a:gd name="connsiteX143" fmla="*/ 4304823 w 10657204"/>
              <a:gd name="connsiteY143" fmla="*/ 1019176 h 12189617"/>
              <a:gd name="connsiteX144" fmla="*/ 4053839 w 10657204"/>
              <a:gd name="connsiteY144" fmla="*/ 910590 h 12189617"/>
              <a:gd name="connsiteX145" fmla="*/ 3558539 w 10657204"/>
              <a:gd name="connsiteY145" fmla="*/ 941070 h 12189617"/>
              <a:gd name="connsiteX146" fmla="*/ 3086099 w 10657204"/>
              <a:gd name="connsiteY146" fmla="*/ 971550 h 12189617"/>
              <a:gd name="connsiteX147" fmla="*/ 2514601 w 10657204"/>
              <a:gd name="connsiteY147" fmla="*/ 1032510 h 12189617"/>
              <a:gd name="connsiteX148" fmla="*/ 1165860 w 10657204"/>
              <a:gd name="connsiteY148" fmla="*/ 1192530 h 12189617"/>
              <a:gd name="connsiteX149" fmla="*/ 53340 w 10657204"/>
              <a:gd name="connsiteY149" fmla="*/ 1360170 h 12189617"/>
              <a:gd name="connsiteX150" fmla="*/ 0 w 10657204"/>
              <a:gd name="connsiteY150" fmla="*/ 880110 h 12189617"/>
              <a:gd name="connsiteX151" fmla="*/ 3764279 w 10657204"/>
              <a:gd name="connsiteY151" fmla="*/ 598170 h 12189617"/>
              <a:gd name="connsiteX152" fmla="*/ 3749993 w 10657204"/>
              <a:gd name="connsiteY152" fmla="*/ 482442 h 12189617"/>
              <a:gd name="connsiteX153" fmla="*/ 3888103 w 10657204"/>
              <a:gd name="connsiteY153" fmla="*/ 454342 h 12189617"/>
              <a:gd name="connsiteX154" fmla="*/ 4048600 w 10657204"/>
              <a:gd name="connsiteY154" fmla="*/ 380524 h 12189617"/>
              <a:gd name="connsiteX155" fmla="*/ 4135277 w 10657204"/>
              <a:gd name="connsiteY155" fmla="*/ 264320 h 12189617"/>
              <a:gd name="connsiteX156" fmla="*/ 4157185 w 10657204"/>
              <a:gd name="connsiteY156" fmla="*/ 88107 h 12189617"/>
              <a:gd name="connsiteX157" fmla="*/ 4540090 w 10657204"/>
              <a:gd name="connsiteY157" fmla="*/ 14764 h 12189617"/>
              <a:gd name="connsiteX158" fmla="*/ 4637246 w 10657204"/>
              <a:gd name="connsiteY158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74504 w 10657204"/>
              <a:gd name="connsiteY35" fmla="*/ 1864521 h 12189617"/>
              <a:gd name="connsiteX36" fmla="*/ 9379267 w 10657204"/>
              <a:gd name="connsiteY36" fmla="*/ 1795465 h 12189617"/>
              <a:gd name="connsiteX37" fmla="*/ 9800051 w 10657204"/>
              <a:gd name="connsiteY37" fmla="*/ 1766937 h 12189617"/>
              <a:gd name="connsiteX38" fmla="*/ 9799954 w 10657204"/>
              <a:gd name="connsiteY38" fmla="*/ 1765301 h 12189617"/>
              <a:gd name="connsiteX39" fmla="*/ 9974579 w 10657204"/>
              <a:gd name="connsiteY39" fmla="*/ 1758951 h 12189617"/>
              <a:gd name="connsiteX40" fmla="*/ 10034904 w 10657204"/>
              <a:gd name="connsiteY40" fmla="*/ 2886076 h 12189617"/>
              <a:gd name="connsiteX41" fmla="*/ 9907904 w 10657204"/>
              <a:gd name="connsiteY41" fmla="*/ 2914651 h 12189617"/>
              <a:gd name="connsiteX42" fmla="*/ 9980929 w 10657204"/>
              <a:gd name="connsiteY42" fmla="*/ 3438526 h 12189617"/>
              <a:gd name="connsiteX43" fmla="*/ 10022204 w 10657204"/>
              <a:gd name="connsiteY43" fmla="*/ 3495676 h 12189617"/>
              <a:gd name="connsiteX44" fmla="*/ 10117454 w 10657204"/>
              <a:gd name="connsiteY44" fmla="*/ 3508376 h 12189617"/>
              <a:gd name="connsiteX45" fmla="*/ 10646885 w 10657204"/>
              <a:gd name="connsiteY45" fmla="*/ 3481388 h 12189617"/>
              <a:gd name="connsiteX46" fmla="*/ 10657204 w 10657204"/>
              <a:gd name="connsiteY46" fmla="*/ 3686176 h 12189617"/>
              <a:gd name="connsiteX47" fmla="*/ 10193654 w 10657204"/>
              <a:gd name="connsiteY47" fmla="*/ 3705226 h 12189617"/>
              <a:gd name="connsiteX48" fmla="*/ 10142854 w 10657204"/>
              <a:gd name="connsiteY48" fmla="*/ 3717926 h 12189617"/>
              <a:gd name="connsiteX49" fmla="*/ 10120629 w 10657204"/>
              <a:gd name="connsiteY49" fmla="*/ 3762376 h 12189617"/>
              <a:gd name="connsiteX50" fmla="*/ 10117454 w 10657204"/>
              <a:gd name="connsiteY50" fmla="*/ 3876676 h 12189617"/>
              <a:gd name="connsiteX51" fmla="*/ 10023791 w 10657204"/>
              <a:gd name="connsiteY51" fmla="*/ 3879057 h 12189617"/>
              <a:gd name="connsiteX52" fmla="*/ 10033316 w 10657204"/>
              <a:gd name="connsiteY52" fmla="*/ 4024313 h 12189617"/>
              <a:gd name="connsiteX53" fmla="*/ 9695179 w 10657204"/>
              <a:gd name="connsiteY53" fmla="*/ 4019551 h 12189617"/>
              <a:gd name="connsiteX54" fmla="*/ 9633266 w 10657204"/>
              <a:gd name="connsiteY54" fmla="*/ 3531395 h 12189617"/>
              <a:gd name="connsiteX55" fmla="*/ 9499916 w 10657204"/>
              <a:gd name="connsiteY55" fmla="*/ 3422651 h 12189617"/>
              <a:gd name="connsiteX56" fmla="*/ 9485629 w 10657204"/>
              <a:gd name="connsiteY56" fmla="*/ 3309939 h 12189617"/>
              <a:gd name="connsiteX57" fmla="*/ 9557066 w 10657204"/>
              <a:gd name="connsiteY57" fmla="*/ 3298032 h 12189617"/>
              <a:gd name="connsiteX58" fmla="*/ 9608661 w 10657204"/>
              <a:gd name="connsiteY58" fmla="*/ 3285332 h 12189617"/>
              <a:gd name="connsiteX59" fmla="*/ 9569766 w 10657204"/>
              <a:gd name="connsiteY59" fmla="*/ 2974976 h 12189617"/>
              <a:gd name="connsiteX60" fmla="*/ 9482454 w 10657204"/>
              <a:gd name="connsiteY60" fmla="*/ 2428876 h 12189617"/>
              <a:gd name="connsiteX61" fmla="*/ 9337198 w 10657204"/>
              <a:gd name="connsiteY61" fmla="*/ 2449513 h 12189617"/>
              <a:gd name="connsiteX62" fmla="*/ 9317354 w 10657204"/>
              <a:gd name="connsiteY62" fmla="*/ 2311401 h 12189617"/>
              <a:gd name="connsiteX63" fmla="*/ 9212579 w 10657204"/>
              <a:gd name="connsiteY63" fmla="*/ 2305051 h 12189617"/>
              <a:gd name="connsiteX64" fmla="*/ 9212579 w 10657204"/>
              <a:gd name="connsiteY64" fmla="*/ 2302827 h 12189617"/>
              <a:gd name="connsiteX65" fmla="*/ 5511880 w 10657204"/>
              <a:gd name="connsiteY65" fmla="*/ 2423966 h 12189617"/>
              <a:gd name="connsiteX66" fmla="*/ 5512117 w 10657204"/>
              <a:gd name="connsiteY66" fmla="*/ 2428876 h 12189617"/>
              <a:gd name="connsiteX67" fmla="*/ 5412105 w 10657204"/>
              <a:gd name="connsiteY67" fmla="*/ 2428875 h 12189617"/>
              <a:gd name="connsiteX68" fmla="*/ 5288279 w 10657204"/>
              <a:gd name="connsiteY68" fmla="*/ 2524126 h 12189617"/>
              <a:gd name="connsiteX69" fmla="*/ 5288279 w 10657204"/>
              <a:gd name="connsiteY69" fmla="*/ 2743201 h 12189617"/>
              <a:gd name="connsiteX70" fmla="*/ 5950267 w 10657204"/>
              <a:gd name="connsiteY70" fmla="*/ 4581526 h 12189617"/>
              <a:gd name="connsiteX71" fmla="*/ 5945910 w 10657204"/>
              <a:gd name="connsiteY71" fmla="*/ 4582912 h 12189617"/>
              <a:gd name="connsiteX72" fmla="*/ 6364603 w 10657204"/>
              <a:gd name="connsiteY72" fmla="*/ 6015039 h 12189617"/>
              <a:gd name="connsiteX73" fmla="*/ 6731316 w 10657204"/>
              <a:gd name="connsiteY73" fmla="*/ 6357939 h 12189617"/>
              <a:gd name="connsiteX74" fmla="*/ 7155179 w 10657204"/>
              <a:gd name="connsiteY74" fmla="*/ 6522244 h 12189617"/>
              <a:gd name="connsiteX75" fmla="*/ 7386160 w 10657204"/>
              <a:gd name="connsiteY75" fmla="*/ 6555582 h 12189617"/>
              <a:gd name="connsiteX76" fmla="*/ 7616926 w 10657204"/>
              <a:gd name="connsiteY76" fmla="*/ 6581751 h 12189617"/>
              <a:gd name="connsiteX77" fmla="*/ 7617141 w 10657204"/>
              <a:gd name="connsiteY77" fmla="*/ 6577013 h 12189617"/>
              <a:gd name="connsiteX78" fmla="*/ 8131491 w 10657204"/>
              <a:gd name="connsiteY78" fmla="*/ 6672263 h 12189617"/>
              <a:gd name="connsiteX79" fmla="*/ 8707753 w 10657204"/>
              <a:gd name="connsiteY79" fmla="*/ 6715125 h 12189617"/>
              <a:gd name="connsiteX80" fmla="*/ 9450703 w 10657204"/>
              <a:gd name="connsiteY80" fmla="*/ 6686550 h 12189617"/>
              <a:gd name="connsiteX81" fmla="*/ 9831703 w 10657204"/>
              <a:gd name="connsiteY81" fmla="*/ 6696075 h 12189617"/>
              <a:gd name="connsiteX82" fmla="*/ 9826941 w 10657204"/>
              <a:gd name="connsiteY82" fmla="*/ 6596063 h 12189617"/>
              <a:gd name="connsiteX83" fmla="*/ 10169841 w 10657204"/>
              <a:gd name="connsiteY83" fmla="*/ 6586538 h 12189617"/>
              <a:gd name="connsiteX84" fmla="*/ 10226991 w 10657204"/>
              <a:gd name="connsiteY84" fmla="*/ 7448550 h 12189617"/>
              <a:gd name="connsiteX85" fmla="*/ 9912666 w 10657204"/>
              <a:gd name="connsiteY85" fmla="*/ 7358063 h 12189617"/>
              <a:gd name="connsiteX86" fmla="*/ 9669778 w 10657204"/>
              <a:gd name="connsiteY86" fmla="*/ 7705725 h 12189617"/>
              <a:gd name="connsiteX87" fmla="*/ 9503091 w 10657204"/>
              <a:gd name="connsiteY87" fmla="*/ 7543800 h 12189617"/>
              <a:gd name="connsiteX88" fmla="*/ 9184003 w 10657204"/>
              <a:gd name="connsiteY88" fmla="*/ 7386638 h 12189617"/>
              <a:gd name="connsiteX89" fmla="*/ 8483916 w 10657204"/>
              <a:gd name="connsiteY89" fmla="*/ 7158038 h 12189617"/>
              <a:gd name="connsiteX90" fmla="*/ 7598306 w 10657204"/>
              <a:gd name="connsiteY90" fmla="*/ 6996153 h 12189617"/>
              <a:gd name="connsiteX91" fmla="*/ 7598091 w 10657204"/>
              <a:gd name="connsiteY91" fmla="*/ 7000875 h 12189617"/>
              <a:gd name="connsiteX92" fmla="*/ 7302816 w 10657204"/>
              <a:gd name="connsiteY92" fmla="*/ 6981825 h 12189617"/>
              <a:gd name="connsiteX93" fmla="*/ 6931341 w 10657204"/>
              <a:gd name="connsiteY93" fmla="*/ 7062788 h 12189617"/>
              <a:gd name="connsiteX94" fmla="*/ 6812278 w 10657204"/>
              <a:gd name="connsiteY94" fmla="*/ 7510463 h 12189617"/>
              <a:gd name="connsiteX95" fmla="*/ 6878953 w 10657204"/>
              <a:gd name="connsiteY95" fmla="*/ 8305799 h 12189617"/>
              <a:gd name="connsiteX96" fmla="*/ 6878953 w 10657204"/>
              <a:gd name="connsiteY96" fmla="*/ 8305800 h 12189617"/>
              <a:gd name="connsiteX97" fmla="*/ 6866154 w 10657204"/>
              <a:gd name="connsiteY97" fmla="*/ 8579642 h 12189617"/>
              <a:gd name="connsiteX98" fmla="*/ 6847997 w 10657204"/>
              <a:gd name="connsiteY98" fmla="*/ 8853486 h 12189617"/>
              <a:gd name="connsiteX99" fmla="*/ 6755128 w 10657204"/>
              <a:gd name="connsiteY99" fmla="*/ 9439274 h 12189617"/>
              <a:gd name="connsiteX100" fmla="*/ 6609872 w 10657204"/>
              <a:gd name="connsiteY100" fmla="*/ 10315574 h 12189617"/>
              <a:gd name="connsiteX101" fmla="*/ 6574153 w 10657204"/>
              <a:gd name="connsiteY101" fmla="*/ 10534649 h 12189617"/>
              <a:gd name="connsiteX102" fmla="*/ 6471759 w 10657204"/>
              <a:gd name="connsiteY102" fmla="*/ 11048999 h 12189617"/>
              <a:gd name="connsiteX103" fmla="*/ 6369366 w 10657204"/>
              <a:gd name="connsiteY103" fmla="*/ 11522868 h 12189617"/>
              <a:gd name="connsiteX104" fmla="*/ 6238397 w 10657204"/>
              <a:gd name="connsiteY104" fmla="*/ 12015786 h 12189617"/>
              <a:gd name="connsiteX105" fmla="*/ 6188390 w 10657204"/>
              <a:gd name="connsiteY105" fmla="*/ 12189617 h 12189617"/>
              <a:gd name="connsiteX106" fmla="*/ 6102666 w 10657204"/>
              <a:gd name="connsiteY106" fmla="*/ 12168187 h 12189617"/>
              <a:gd name="connsiteX107" fmla="*/ 6426515 w 10657204"/>
              <a:gd name="connsiteY107" fmla="*/ 10791824 h 12189617"/>
              <a:gd name="connsiteX108" fmla="*/ 6574153 w 10657204"/>
              <a:gd name="connsiteY108" fmla="*/ 9858374 h 12189617"/>
              <a:gd name="connsiteX109" fmla="*/ 6736078 w 10657204"/>
              <a:gd name="connsiteY109" fmla="*/ 8705849 h 12189617"/>
              <a:gd name="connsiteX110" fmla="*/ 6750664 w 10657204"/>
              <a:gd name="connsiteY110" fmla="*/ 8502253 h 12189617"/>
              <a:gd name="connsiteX111" fmla="*/ 6759805 w 10657204"/>
              <a:gd name="connsiteY111" fmla="*/ 8300563 h 12189617"/>
              <a:gd name="connsiteX112" fmla="*/ 6574066 w 10657204"/>
              <a:gd name="connsiteY112" fmla="*/ 8292398 h 12189617"/>
              <a:gd name="connsiteX113" fmla="*/ 6478904 w 10657204"/>
              <a:gd name="connsiteY113" fmla="*/ 9248774 h 12189617"/>
              <a:gd name="connsiteX114" fmla="*/ 6381272 w 10657204"/>
              <a:gd name="connsiteY114" fmla="*/ 10132218 h 12189617"/>
              <a:gd name="connsiteX115" fmla="*/ 6252684 w 10657204"/>
              <a:gd name="connsiteY115" fmla="*/ 10801349 h 12189617"/>
              <a:gd name="connsiteX116" fmla="*/ 5945504 w 10657204"/>
              <a:gd name="connsiteY116" fmla="*/ 12030074 h 12189617"/>
              <a:gd name="connsiteX117" fmla="*/ 5890736 w 10657204"/>
              <a:gd name="connsiteY117" fmla="*/ 12103894 h 12189617"/>
              <a:gd name="connsiteX118" fmla="*/ 5821680 w 10657204"/>
              <a:gd name="connsiteY118" fmla="*/ 12144374 h 12189617"/>
              <a:gd name="connsiteX119" fmla="*/ 5745479 w 10657204"/>
              <a:gd name="connsiteY119" fmla="*/ 12115799 h 12189617"/>
              <a:gd name="connsiteX120" fmla="*/ 5759766 w 10657204"/>
              <a:gd name="connsiteY120" fmla="*/ 12046742 h 12189617"/>
              <a:gd name="connsiteX121" fmla="*/ 5840729 w 10657204"/>
              <a:gd name="connsiteY121" fmla="*/ 12068174 h 12189617"/>
              <a:gd name="connsiteX122" fmla="*/ 5935979 w 10657204"/>
              <a:gd name="connsiteY122" fmla="*/ 11753849 h 12189617"/>
              <a:gd name="connsiteX123" fmla="*/ 6297929 w 10657204"/>
              <a:gd name="connsiteY123" fmla="*/ 10048874 h 12189617"/>
              <a:gd name="connsiteX124" fmla="*/ 6402704 w 10657204"/>
              <a:gd name="connsiteY124" fmla="*/ 9001124 h 12189617"/>
              <a:gd name="connsiteX125" fmla="*/ 6445566 w 10657204"/>
              <a:gd name="connsiteY125" fmla="*/ 8286749 h 12189617"/>
              <a:gd name="connsiteX126" fmla="*/ 6421753 w 10657204"/>
              <a:gd name="connsiteY126" fmla="*/ 7700963 h 12189617"/>
              <a:gd name="connsiteX127" fmla="*/ 6240778 w 10657204"/>
              <a:gd name="connsiteY127" fmla="*/ 7048500 h 12189617"/>
              <a:gd name="connsiteX128" fmla="*/ 6133622 w 10657204"/>
              <a:gd name="connsiteY128" fmla="*/ 6843713 h 12189617"/>
              <a:gd name="connsiteX129" fmla="*/ 5926453 w 10657204"/>
              <a:gd name="connsiteY129" fmla="*/ 6800850 h 12189617"/>
              <a:gd name="connsiteX130" fmla="*/ 5857397 w 10657204"/>
              <a:gd name="connsiteY130" fmla="*/ 6827044 h 12189617"/>
              <a:gd name="connsiteX131" fmla="*/ 5674041 w 10657204"/>
              <a:gd name="connsiteY131" fmla="*/ 6443663 h 12189617"/>
              <a:gd name="connsiteX132" fmla="*/ 5821678 w 10657204"/>
              <a:gd name="connsiteY132" fmla="*/ 6372225 h 12189617"/>
              <a:gd name="connsiteX133" fmla="*/ 5921691 w 10657204"/>
              <a:gd name="connsiteY133" fmla="*/ 6291263 h 12189617"/>
              <a:gd name="connsiteX134" fmla="*/ 5893115 w 10657204"/>
              <a:gd name="connsiteY134" fmla="*/ 6129338 h 12189617"/>
              <a:gd name="connsiteX135" fmla="*/ 5528784 w 10657204"/>
              <a:gd name="connsiteY135" fmla="*/ 4714875 h 12189617"/>
              <a:gd name="connsiteX136" fmla="*/ 5530912 w 10657204"/>
              <a:gd name="connsiteY136" fmla="*/ 4714194 h 12189617"/>
              <a:gd name="connsiteX137" fmla="*/ 5445442 w 10657204"/>
              <a:gd name="connsiteY137" fmla="*/ 4486275 h 12189617"/>
              <a:gd name="connsiteX138" fmla="*/ 5178742 w 10657204"/>
              <a:gd name="connsiteY138" fmla="*/ 3705226 h 12189617"/>
              <a:gd name="connsiteX139" fmla="*/ 4745354 w 10657204"/>
              <a:gd name="connsiteY139" fmla="*/ 2281239 h 12189617"/>
              <a:gd name="connsiteX140" fmla="*/ 4497904 w 10657204"/>
              <a:gd name="connsiteY140" fmla="*/ 1253368 h 12189617"/>
              <a:gd name="connsiteX141" fmla="*/ 4495799 w 10657204"/>
              <a:gd name="connsiteY141" fmla="*/ 1253490 h 12189617"/>
              <a:gd name="connsiteX142" fmla="*/ 4304823 w 10657204"/>
              <a:gd name="connsiteY142" fmla="*/ 1019176 h 12189617"/>
              <a:gd name="connsiteX143" fmla="*/ 4053839 w 10657204"/>
              <a:gd name="connsiteY143" fmla="*/ 910590 h 12189617"/>
              <a:gd name="connsiteX144" fmla="*/ 3558539 w 10657204"/>
              <a:gd name="connsiteY144" fmla="*/ 941070 h 12189617"/>
              <a:gd name="connsiteX145" fmla="*/ 3086099 w 10657204"/>
              <a:gd name="connsiteY145" fmla="*/ 971550 h 12189617"/>
              <a:gd name="connsiteX146" fmla="*/ 2514601 w 10657204"/>
              <a:gd name="connsiteY146" fmla="*/ 1032510 h 12189617"/>
              <a:gd name="connsiteX147" fmla="*/ 1165860 w 10657204"/>
              <a:gd name="connsiteY147" fmla="*/ 1192530 h 12189617"/>
              <a:gd name="connsiteX148" fmla="*/ 53340 w 10657204"/>
              <a:gd name="connsiteY148" fmla="*/ 1360170 h 12189617"/>
              <a:gd name="connsiteX149" fmla="*/ 0 w 10657204"/>
              <a:gd name="connsiteY149" fmla="*/ 880110 h 12189617"/>
              <a:gd name="connsiteX150" fmla="*/ 3764279 w 10657204"/>
              <a:gd name="connsiteY150" fmla="*/ 598170 h 12189617"/>
              <a:gd name="connsiteX151" fmla="*/ 3749993 w 10657204"/>
              <a:gd name="connsiteY151" fmla="*/ 482442 h 12189617"/>
              <a:gd name="connsiteX152" fmla="*/ 3888103 w 10657204"/>
              <a:gd name="connsiteY152" fmla="*/ 454342 h 12189617"/>
              <a:gd name="connsiteX153" fmla="*/ 4048600 w 10657204"/>
              <a:gd name="connsiteY153" fmla="*/ 380524 h 12189617"/>
              <a:gd name="connsiteX154" fmla="*/ 4135277 w 10657204"/>
              <a:gd name="connsiteY154" fmla="*/ 264320 h 12189617"/>
              <a:gd name="connsiteX155" fmla="*/ 4157185 w 10657204"/>
              <a:gd name="connsiteY155" fmla="*/ 88107 h 12189617"/>
              <a:gd name="connsiteX156" fmla="*/ 4540090 w 10657204"/>
              <a:gd name="connsiteY156" fmla="*/ 14764 h 12189617"/>
              <a:gd name="connsiteX157" fmla="*/ 4637246 w 10657204"/>
              <a:gd name="connsiteY157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79267 w 10657204"/>
              <a:gd name="connsiteY35" fmla="*/ 1795465 h 12189617"/>
              <a:gd name="connsiteX36" fmla="*/ 9800051 w 10657204"/>
              <a:gd name="connsiteY36" fmla="*/ 1766937 h 12189617"/>
              <a:gd name="connsiteX37" fmla="*/ 9799954 w 10657204"/>
              <a:gd name="connsiteY37" fmla="*/ 1765301 h 12189617"/>
              <a:gd name="connsiteX38" fmla="*/ 9974579 w 10657204"/>
              <a:gd name="connsiteY38" fmla="*/ 1758951 h 12189617"/>
              <a:gd name="connsiteX39" fmla="*/ 10034904 w 10657204"/>
              <a:gd name="connsiteY39" fmla="*/ 2886076 h 12189617"/>
              <a:gd name="connsiteX40" fmla="*/ 9907904 w 10657204"/>
              <a:gd name="connsiteY40" fmla="*/ 2914651 h 12189617"/>
              <a:gd name="connsiteX41" fmla="*/ 9980929 w 10657204"/>
              <a:gd name="connsiteY41" fmla="*/ 3438526 h 12189617"/>
              <a:gd name="connsiteX42" fmla="*/ 10022204 w 10657204"/>
              <a:gd name="connsiteY42" fmla="*/ 3495676 h 12189617"/>
              <a:gd name="connsiteX43" fmla="*/ 10117454 w 10657204"/>
              <a:gd name="connsiteY43" fmla="*/ 3508376 h 12189617"/>
              <a:gd name="connsiteX44" fmla="*/ 10646885 w 10657204"/>
              <a:gd name="connsiteY44" fmla="*/ 3481388 h 12189617"/>
              <a:gd name="connsiteX45" fmla="*/ 10657204 w 10657204"/>
              <a:gd name="connsiteY45" fmla="*/ 3686176 h 12189617"/>
              <a:gd name="connsiteX46" fmla="*/ 10193654 w 10657204"/>
              <a:gd name="connsiteY46" fmla="*/ 3705226 h 12189617"/>
              <a:gd name="connsiteX47" fmla="*/ 10142854 w 10657204"/>
              <a:gd name="connsiteY47" fmla="*/ 3717926 h 12189617"/>
              <a:gd name="connsiteX48" fmla="*/ 10120629 w 10657204"/>
              <a:gd name="connsiteY48" fmla="*/ 3762376 h 12189617"/>
              <a:gd name="connsiteX49" fmla="*/ 10117454 w 10657204"/>
              <a:gd name="connsiteY49" fmla="*/ 3876676 h 12189617"/>
              <a:gd name="connsiteX50" fmla="*/ 10023791 w 10657204"/>
              <a:gd name="connsiteY50" fmla="*/ 3879057 h 12189617"/>
              <a:gd name="connsiteX51" fmla="*/ 10033316 w 10657204"/>
              <a:gd name="connsiteY51" fmla="*/ 4024313 h 12189617"/>
              <a:gd name="connsiteX52" fmla="*/ 9695179 w 10657204"/>
              <a:gd name="connsiteY52" fmla="*/ 4019551 h 12189617"/>
              <a:gd name="connsiteX53" fmla="*/ 9633266 w 10657204"/>
              <a:gd name="connsiteY53" fmla="*/ 3531395 h 12189617"/>
              <a:gd name="connsiteX54" fmla="*/ 9499916 w 10657204"/>
              <a:gd name="connsiteY54" fmla="*/ 3422651 h 12189617"/>
              <a:gd name="connsiteX55" fmla="*/ 9485629 w 10657204"/>
              <a:gd name="connsiteY55" fmla="*/ 3309939 h 12189617"/>
              <a:gd name="connsiteX56" fmla="*/ 9557066 w 10657204"/>
              <a:gd name="connsiteY56" fmla="*/ 3298032 h 12189617"/>
              <a:gd name="connsiteX57" fmla="*/ 9608661 w 10657204"/>
              <a:gd name="connsiteY57" fmla="*/ 3285332 h 12189617"/>
              <a:gd name="connsiteX58" fmla="*/ 9569766 w 10657204"/>
              <a:gd name="connsiteY58" fmla="*/ 2974976 h 12189617"/>
              <a:gd name="connsiteX59" fmla="*/ 9482454 w 10657204"/>
              <a:gd name="connsiteY59" fmla="*/ 2428876 h 12189617"/>
              <a:gd name="connsiteX60" fmla="*/ 9337198 w 10657204"/>
              <a:gd name="connsiteY60" fmla="*/ 2449513 h 12189617"/>
              <a:gd name="connsiteX61" fmla="*/ 9317354 w 10657204"/>
              <a:gd name="connsiteY61" fmla="*/ 2311401 h 12189617"/>
              <a:gd name="connsiteX62" fmla="*/ 9212579 w 10657204"/>
              <a:gd name="connsiteY62" fmla="*/ 2305051 h 12189617"/>
              <a:gd name="connsiteX63" fmla="*/ 9212579 w 10657204"/>
              <a:gd name="connsiteY63" fmla="*/ 2302827 h 12189617"/>
              <a:gd name="connsiteX64" fmla="*/ 5511880 w 10657204"/>
              <a:gd name="connsiteY64" fmla="*/ 2423966 h 12189617"/>
              <a:gd name="connsiteX65" fmla="*/ 5512117 w 10657204"/>
              <a:gd name="connsiteY65" fmla="*/ 2428876 h 12189617"/>
              <a:gd name="connsiteX66" fmla="*/ 5412105 w 10657204"/>
              <a:gd name="connsiteY66" fmla="*/ 2428875 h 12189617"/>
              <a:gd name="connsiteX67" fmla="*/ 5288279 w 10657204"/>
              <a:gd name="connsiteY67" fmla="*/ 2524126 h 12189617"/>
              <a:gd name="connsiteX68" fmla="*/ 5288279 w 10657204"/>
              <a:gd name="connsiteY68" fmla="*/ 2743201 h 12189617"/>
              <a:gd name="connsiteX69" fmla="*/ 5950267 w 10657204"/>
              <a:gd name="connsiteY69" fmla="*/ 4581526 h 12189617"/>
              <a:gd name="connsiteX70" fmla="*/ 5945910 w 10657204"/>
              <a:gd name="connsiteY70" fmla="*/ 4582912 h 12189617"/>
              <a:gd name="connsiteX71" fmla="*/ 6364603 w 10657204"/>
              <a:gd name="connsiteY71" fmla="*/ 6015039 h 12189617"/>
              <a:gd name="connsiteX72" fmla="*/ 6731316 w 10657204"/>
              <a:gd name="connsiteY72" fmla="*/ 6357939 h 12189617"/>
              <a:gd name="connsiteX73" fmla="*/ 7155179 w 10657204"/>
              <a:gd name="connsiteY73" fmla="*/ 6522244 h 12189617"/>
              <a:gd name="connsiteX74" fmla="*/ 7386160 w 10657204"/>
              <a:gd name="connsiteY74" fmla="*/ 6555582 h 12189617"/>
              <a:gd name="connsiteX75" fmla="*/ 7616926 w 10657204"/>
              <a:gd name="connsiteY75" fmla="*/ 6581751 h 12189617"/>
              <a:gd name="connsiteX76" fmla="*/ 7617141 w 10657204"/>
              <a:gd name="connsiteY76" fmla="*/ 6577013 h 12189617"/>
              <a:gd name="connsiteX77" fmla="*/ 8131491 w 10657204"/>
              <a:gd name="connsiteY77" fmla="*/ 6672263 h 12189617"/>
              <a:gd name="connsiteX78" fmla="*/ 8707753 w 10657204"/>
              <a:gd name="connsiteY78" fmla="*/ 6715125 h 12189617"/>
              <a:gd name="connsiteX79" fmla="*/ 9450703 w 10657204"/>
              <a:gd name="connsiteY79" fmla="*/ 6686550 h 12189617"/>
              <a:gd name="connsiteX80" fmla="*/ 9831703 w 10657204"/>
              <a:gd name="connsiteY80" fmla="*/ 6696075 h 12189617"/>
              <a:gd name="connsiteX81" fmla="*/ 9826941 w 10657204"/>
              <a:gd name="connsiteY81" fmla="*/ 6596063 h 12189617"/>
              <a:gd name="connsiteX82" fmla="*/ 10169841 w 10657204"/>
              <a:gd name="connsiteY82" fmla="*/ 6586538 h 12189617"/>
              <a:gd name="connsiteX83" fmla="*/ 10226991 w 10657204"/>
              <a:gd name="connsiteY83" fmla="*/ 7448550 h 12189617"/>
              <a:gd name="connsiteX84" fmla="*/ 9912666 w 10657204"/>
              <a:gd name="connsiteY84" fmla="*/ 7358063 h 12189617"/>
              <a:gd name="connsiteX85" fmla="*/ 9669778 w 10657204"/>
              <a:gd name="connsiteY85" fmla="*/ 7705725 h 12189617"/>
              <a:gd name="connsiteX86" fmla="*/ 9503091 w 10657204"/>
              <a:gd name="connsiteY86" fmla="*/ 7543800 h 12189617"/>
              <a:gd name="connsiteX87" fmla="*/ 9184003 w 10657204"/>
              <a:gd name="connsiteY87" fmla="*/ 7386638 h 12189617"/>
              <a:gd name="connsiteX88" fmla="*/ 8483916 w 10657204"/>
              <a:gd name="connsiteY88" fmla="*/ 7158038 h 12189617"/>
              <a:gd name="connsiteX89" fmla="*/ 7598306 w 10657204"/>
              <a:gd name="connsiteY89" fmla="*/ 6996153 h 12189617"/>
              <a:gd name="connsiteX90" fmla="*/ 7598091 w 10657204"/>
              <a:gd name="connsiteY90" fmla="*/ 7000875 h 12189617"/>
              <a:gd name="connsiteX91" fmla="*/ 7302816 w 10657204"/>
              <a:gd name="connsiteY91" fmla="*/ 6981825 h 12189617"/>
              <a:gd name="connsiteX92" fmla="*/ 6931341 w 10657204"/>
              <a:gd name="connsiteY92" fmla="*/ 7062788 h 12189617"/>
              <a:gd name="connsiteX93" fmla="*/ 6812278 w 10657204"/>
              <a:gd name="connsiteY93" fmla="*/ 7510463 h 12189617"/>
              <a:gd name="connsiteX94" fmla="*/ 6878953 w 10657204"/>
              <a:gd name="connsiteY94" fmla="*/ 8305799 h 12189617"/>
              <a:gd name="connsiteX95" fmla="*/ 6878953 w 10657204"/>
              <a:gd name="connsiteY95" fmla="*/ 8305800 h 12189617"/>
              <a:gd name="connsiteX96" fmla="*/ 6866154 w 10657204"/>
              <a:gd name="connsiteY96" fmla="*/ 8579642 h 12189617"/>
              <a:gd name="connsiteX97" fmla="*/ 6847997 w 10657204"/>
              <a:gd name="connsiteY97" fmla="*/ 8853486 h 12189617"/>
              <a:gd name="connsiteX98" fmla="*/ 6755128 w 10657204"/>
              <a:gd name="connsiteY98" fmla="*/ 9439274 h 12189617"/>
              <a:gd name="connsiteX99" fmla="*/ 6609872 w 10657204"/>
              <a:gd name="connsiteY99" fmla="*/ 10315574 h 12189617"/>
              <a:gd name="connsiteX100" fmla="*/ 6574153 w 10657204"/>
              <a:gd name="connsiteY100" fmla="*/ 10534649 h 12189617"/>
              <a:gd name="connsiteX101" fmla="*/ 6471759 w 10657204"/>
              <a:gd name="connsiteY101" fmla="*/ 11048999 h 12189617"/>
              <a:gd name="connsiteX102" fmla="*/ 6369366 w 10657204"/>
              <a:gd name="connsiteY102" fmla="*/ 11522868 h 12189617"/>
              <a:gd name="connsiteX103" fmla="*/ 6238397 w 10657204"/>
              <a:gd name="connsiteY103" fmla="*/ 12015786 h 12189617"/>
              <a:gd name="connsiteX104" fmla="*/ 6188390 w 10657204"/>
              <a:gd name="connsiteY104" fmla="*/ 12189617 h 12189617"/>
              <a:gd name="connsiteX105" fmla="*/ 6102666 w 10657204"/>
              <a:gd name="connsiteY105" fmla="*/ 12168187 h 12189617"/>
              <a:gd name="connsiteX106" fmla="*/ 6426515 w 10657204"/>
              <a:gd name="connsiteY106" fmla="*/ 10791824 h 12189617"/>
              <a:gd name="connsiteX107" fmla="*/ 6574153 w 10657204"/>
              <a:gd name="connsiteY107" fmla="*/ 9858374 h 12189617"/>
              <a:gd name="connsiteX108" fmla="*/ 6736078 w 10657204"/>
              <a:gd name="connsiteY108" fmla="*/ 8705849 h 12189617"/>
              <a:gd name="connsiteX109" fmla="*/ 6750664 w 10657204"/>
              <a:gd name="connsiteY109" fmla="*/ 8502253 h 12189617"/>
              <a:gd name="connsiteX110" fmla="*/ 6759805 w 10657204"/>
              <a:gd name="connsiteY110" fmla="*/ 8300563 h 12189617"/>
              <a:gd name="connsiteX111" fmla="*/ 6574066 w 10657204"/>
              <a:gd name="connsiteY111" fmla="*/ 8292398 h 12189617"/>
              <a:gd name="connsiteX112" fmla="*/ 6478904 w 10657204"/>
              <a:gd name="connsiteY112" fmla="*/ 9248774 h 12189617"/>
              <a:gd name="connsiteX113" fmla="*/ 6381272 w 10657204"/>
              <a:gd name="connsiteY113" fmla="*/ 10132218 h 12189617"/>
              <a:gd name="connsiteX114" fmla="*/ 6252684 w 10657204"/>
              <a:gd name="connsiteY114" fmla="*/ 10801349 h 12189617"/>
              <a:gd name="connsiteX115" fmla="*/ 5945504 w 10657204"/>
              <a:gd name="connsiteY115" fmla="*/ 12030074 h 12189617"/>
              <a:gd name="connsiteX116" fmla="*/ 5890736 w 10657204"/>
              <a:gd name="connsiteY116" fmla="*/ 12103894 h 12189617"/>
              <a:gd name="connsiteX117" fmla="*/ 5821680 w 10657204"/>
              <a:gd name="connsiteY117" fmla="*/ 12144374 h 12189617"/>
              <a:gd name="connsiteX118" fmla="*/ 5745479 w 10657204"/>
              <a:gd name="connsiteY118" fmla="*/ 12115799 h 12189617"/>
              <a:gd name="connsiteX119" fmla="*/ 5759766 w 10657204"/>
              <a:gd name="connsiteY119" fmla="*/ 12046742 h 12189617"/>
              <a:gd name="connsiteX120" fmla="*/ 5840729 w 10657204"/>
              <a:gd name="connsiteY120" fmla="*/ 12068174 h 12189617"/>
              <a:gd name="connsiteX121" fmla="*/ 5935979 w 10657204"/>
              <a:gd name="connsiteY121" fmla="*/ 11753849 h 12189617"/>
              <a:gd name="connsiteX122" fmla="*/ 6297929 w 10657204"/>
              <a:gd name="connsiteY122" fmla="*/ 10048874 h 12189617"/>
              <a:gd name="connsiteX123" fmla="*/ 6402704 w 10657204"/>
              <a:gd name="connsiteY123" fmla="*/ 9001124 h 12189617"/>
              <a:gd name="connsiteX124" fmla="*/ 6445566 w 10657204"/>
              <a:gd name="connsiteY124" fmla="*/ 8286749 h 12189617"/>
              <a:gd name="connsiteX125" fmla="*/ 6421753 w 10657204"/>
              <a:gd name="connsiteY125" fmla="*/ 7700963 h 12189617"/>
              <a:gd name="connsiteX126" fmla="*/ 6240778 w 10657204"/>
              <a:gd name="connsiteY126" fmla="*/ 7048500 h 12189617"/>
              <a:gd name="connsiteX127" fmla="*/ 6133622 w 10657204"/>
              <a:gd name="connsiteY127" fmla="*/ 6843713 h 12189617"/>
              <a:gd name="connsiteX128" fmla="*/ 5926453 w 10657204"/>
              <a:gd name="connsiteY128" fmla="*/ 6800850 h 12189617"/>
              <a:gd name="connsiteX129" fmla="*/ 5857397 w 10657204"/>
              <a:gd name="connsiteY129" fmla="*/ 6827044 h 12189617"/>
              <a:gd name="connsiteX130" fmla="*/ 5674041 w 10657204"/>
              <a:gd name="connsiteY130" fmla="*/ 6443663 h 12189617"/>
              <a:gd name="connsiteX131" fmla="*/ 5821678 w 10657204"/>
              <a:gd name="connsiteY131" fmla="*/ 6372225 h 12189617"/>
              <a:gd name="connsiteX132" fmla="*/ 5921691 w 10657204"/>
              <a:gd name="connsiteY132" fmla="*/ 6291263 h 12189617"/>
              <a:gd name="connsiteX133" fmla="*/ 5893115 w 10657204"/>
              <a:gd name="connsiteY133" fmla="*/ 6129338 h 12189617"/>
              <a:gd name="connsiteX134" fmla="*/ 5528784 w 10657204"/>
              <a:gd name="connsiteY134" fmla="*/ 4714875 h 12189617"/>
              <a:gd name="connsiteX135" fmla="*/ 5530912 w 10657204"/>
              <a:gd name="connsiteY135" fmla="*/ 4714194 h 12189617"/>
              <a:gd name="connsiteX136" fmla="*/ 5445442 w 10657204"/>
              <a:gd name="connsiteY136" fmla="*/ 4486275 h 12189617"/>
              <a:gd name="connsiteX137" fmla="*/ 5178742 w 10657204"/>
              <a:gd name="connsiteY137" fmla="*/ 3705226 h 12189617"/>
              <a:gd name="connsiteX138" fmla="*/ 4745354 w 10657204"/>
              <a:gd name="connsiteY138" fmla="*/ 2281239 h 12189617"/>
              <a:gd name="connsiteX139" fmla="*/ 4497904 w 10657204"/>
              <a:gd name="connsiteY139" fmla="*/ 1253368 h 12189617"/>
              <a:gd name="connsiteX140" fmla="*/ 4495799 w 10657204"/>
              <a:gd name="connsiteY140" fmla="*/ 1253490 h 12189617"/>
              <a:gd name="connsiteX141" fmla="*/ 4304823 w 10657204"/>
              <a:gd name="connsiteY141" fmla="*/ 1019176 h 12189617"/>
              <a:gd name="connsiteX142" fmla="*/ 4053839 w 10657204"/>
              <a:gd name="connsiteY142" fmla="*/ 910590 h 12189617"/>
              <a:gd name="connsiteX143" fmla="*/ 3558539 w 10657204"/>
              <a:gd name="connsiteY143" fmla="*/ 941070 h 12189617"/>
              <a:gd name="connsiteX144" fmla="*/ 3086099 w 10657204"/>
              <a:gd name="connsiteY144" fmla="*/ 971550 h 12189617"/>
              <a:gd name="connsiteX145" fmla="*/ 2514601 w 10657204"/>
              <a:gd name="connsiteY145" fmla="*/ 1032510 h 12189617"/>
              <a:gd name="connsiteX146" fmla="*/ 1165860 w 10657204"/>
              <a:gd name="connsiteY146" fmla="*/ 1192530 h 12189617"/>
              <a:gd name="connsiteX147" fmla="*/ 53340 w 10657204"/>
              <a:gd name="connsiteY147" fmla="*/ 1360170 h 12189617"/>
              <a:gd name="connsiteX148" fmla="*/ 0 w 10657204"/>
              <a:gd name="connsiteY148" fmla="*/ 880110 h 12189617"/>
              <a:gd name="connsiteX149" fmla="*/ 3764279 w 10657204"/>
              <a:gd name="connsiteY149" fmla="*/ 598170 h 12189617"/>
              <a:gd name="connsiteX150" fmla="*/ 3749993 w 10657204"/>
              <a:gd name="connsiteY150" fmla="*/ 482442 h 12189617"/>
              <a:gd name="connsiteX151" fmla="*/ 3888103 w 10657204"/>
              <a:gd name="connsiteY151" fmla="*/ 454342 h 12189617"/>
              <a:gd name="connsiteX152" fmla="*/ 4048600 w 10657204"/>
              <a:gd name="connsiteY152" fmla="*/ 380524 h 12189617"/>
              <a:gd name="connsiteX153" fmla="*/ 4135277 w 10657204"/>
              <a:gd name="connsiteY153" fmla="*/ 264320 h 12189617"/>
              <a:gd name="connsiteX154" fmla="*/ 4157185 w 10657204"/>
              <a:gd name="connsiteY154" fmla="*/ 88107 h 12189617"/>
              <a:gd name="connsiteX155" fmla="*/ 4540090 w 10657204"/>
              <a:gd name="connsiteY155" fmla="*/ 14764 h 12189617"/>
              <a:gd name="connsiteX156" fmla="*/ 4637246 w 10657204"/>
              <a:gd name="connsiteY156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79267 w 10657204"/>
              <a:gd name="connsiteY34" fmla="*/ 1795465 h 12189617"/>
              <a:gd name="connsiteX35" fmla="*/ 9800051 w 10657204"/>
              <a:gd name="connsiteY35" fmla="*/ 1766937 h 12189617"/>
              <a:gd name="connsiteX36" fmla="*/ 9799954 w 10657204"/>
              <a:gd name="connsiteY36" fmla="*/ 1765301 h 12189617"/>
              <a:gd name="connsiteX37" fmla="*/ 9974579 w 10657204"/>
              <a:gd name="connsiteY37" fmla="*/ 1758951 h 12189617"/>
              <a:gd name="connsiteX38" fmla="*/ 10034904 w 10657204"/>
              <a:gd name="connsiteY38" fmla="*/ 2886076 h 12189617"/>
              <a:gd name="connsiteX39" fmla="*/ 9907904 w 10657204"/>
              <a:gd name="connsiteY39" fmla="*/ 2914651 h 12189617"/>
              <a:gd name="connsiteX40" fmla="*/ 9980929 w 10657204"/>
              <a:gd name="connsiteY40" fmla="*/ 3438526 h 12189617"/>
              <a:gd name="connsiteX41" fmla="*/ 10022204 w 10657204"/>
              <a:gd name="connsiteY41" fmla="*/ 3495676 h 12189617"/>
              <a:gd name="connsiteX42" fmla="*/ 10117454 w 10657204"/>
              <a:gd name="connsiteY42" fmla="*/ 3508376 h 12189617"/>
              <a:gd name="connsiteX43" fmla="*/ 10646885 w 10657204"/>
              <a:gd name="connsiteY43" fmla="*/ 3481388 h 12189617"/>
              <a:gd name="connsiteX44" fmla="*/ 10657204 w 10657204"/>
              <a:gd name="connsiteY44" fmla="*/ 3686176 h 12189617"/>
              <a:gd name="connsiteX45" fmla="*/ 10193654 w 10657204"/>
              <a:gd name="connsiteY45" fmla="*/ 3705226 h 12189617"/>
              <a:gd name="connsiteX46" fmla="*/ 10142854 w 10657204"/>
              <a:gd name="connsiteY46" fmla="*/ 3717926 h 12189617"/>
              <a:gd name="connsiteX47" fmla="*/ 10120629 w 10657204"/>
              <a:gd name="connsiteY47" fmla="*/ 3762376 h 12189617"/>
              <a:gd name="connsiteX48" fmla="*/ 10117454 w 10657204"/>
              <a:gd name="connsiteY48" fmla="*/ 3876676 h 12189617"/>
              <a:gd name="connsiteX49" fmla="*/ 10023791 w 10657204"/>
              <a:gd name="connsiteY49" fmla="*/ 3879057 h 12189617"/>
              <a:gd name="connsiteX50" fmla="*/ 10033316 w 10657204"/>
              <a:gd name="connsiteY50" fmla="*/ 4024313 h 12189617"/>
              <a:gd name="connsiteX51" fmla="*/ 9695179 w 10657204"/>
              <a:gd name="connsiteY51" fmla="*/ 4019551 h 12189617"/>
              <a:gd name="connsiteX52" fmla="*/ 9633266 w 10657204"/>
              <a:gd name="connsiteY52" fmla="*/ 3531395 h 12189617"/>
              <a:gd name="connsiteX53" fmla="*/ 9499916 w 10657204"/>
              <a:gd name="connsiteY53" fmla="*/ 3422651 h 12189617"/>
              <a:gd name="connsiteX54" fmla="*/ 9485629 w 10657204"/>
              <a:gd name="connsiteY54" fmla="*/ 3309939 h 12189617"/>
              <a:gd name="connsiteX55" fmla="*/ 9557066 w 10657204"/>
              <a:gd name="connsiteY55" fmla="*/ 3298032 h 12189617"/>
              <a:gd name="connsiteX56" fmla="*/ 9608661 w 10657204"/>
              <a:gd name="connsiteY56" fmla="*/ 3285332 h 12189617"/>
              <a:gd name="connsiteX57" fmla="*/ 9569766 w 10657204"/>
              <a:gd name="connsiteY57" fmla="*/ 2974976 h 12189617"/>
              <a:gd name="connsiteX58" fmla="*/ 9482454 w 10657204"/>
              <a:gd name="connsiteY58" fmla="*/ 2428876 h 12189617"/>
              <a:gd name="connsiteX59" fmla="*/ 9337198 w 10657204"/>
              <a:gd name="connsiteY59" fmla="*/ 2449513 h 12189617"/>
              <a:gd name="connsiteX60" fmla="*/ 9317354 w 10657204"/>
              <a:gd name="connsiteY60" fmla="*/ 2311401 h 12189617"/>
              <a:gd name="connsiteX61" fmla="*/ 9212579 w 10657204"/>
              <a:gd name="connsiteY61" fmla="*/ 2305051 h 12189617"/>
              <a:gd name="connsiteX62" fmla="*/ 9212579 w 10657204"/>
              <a:gd name="connsiteY62" fmla="*/ 2302827 h 12189617"/>
              <a:gd name="connsiteX63" fmla="*/ 5511880 w 10657204"/>
              <a:gd name="connsiteY63" fmla="*/ 2423966 h 12189617"/>
              <a:gd name="connsiteX64" fmla="*/ 5512117 w 10657204"/>
              <a:gd name="connsiteY64" fmla="*/ 2428876 h 12189617"/>
              <a:gd name="connsiteX65" fmla="*/ 5412105 w 10657204"/>
              <a:gd name="connsiteY65" fmla="*/ 2428875 h 12189617"/>
              <a:gd name="connsiteX66" fmla="*/ 5288279 w 10657204"/>
              <a:gd name="connsiteY66" fmla="*/ 2524126 h 12189617"/>
              <a:gd name="connsiteX67" fmla="*/ 5288279 w 10657204"/>
              <a:gd name="connsiteY67" fmla="*/ 2743201 h 12189617"/>
              <a:gd name="connsiteX68" fmla="*/ 5950267 w 10657204"/>
              <a:gd name="connsiteY68" fmla="*/ 4581526 h 12189617"/>
              <a:gd name="connsiteX69" fmla="*/ 5945910 w 10657204"/>
              <a:gd name="connsiteY69" fmla="*/ 4582912 h 12189617"/>
              <a:gd name="connsiteX70" fmla="*/ 6364603 w 10657204"/>
              <a:gd name="connsiteY70" fmla="*/ 6015039 h 12189617"/>
              <a:gd name="connsiteX71" fmla="*/ 6731316 w 10657204"/>
              <a:gd name="connsiteY71" fmla="*/ 6357939 h 12189617"/>
              <a:gd name="connsiteX72" fmla="*/ 7155179 w 10657204"/>
              <a:gd name="connsiteY72" fmla="*/ 6522244 h 12189617"/>
              <a:gd name="connsiteX73" fmla="*/ 7386160 w 10657204"/>
              <a:gd name="connsiteY73" fmla="*/ 6555582 h 12189617"/>
              <a:gd name="connsiteX74" fmla="*/ 7616926 w 10657204"/>
              <a:gd name="connsiteY74" fmla="*/ 6581751 h 12189617"/>
              <a:gd name="connsiteX75" fmla="*/ 7617141 w 10657204"/>
              <a:gd name="connsiteY75" fmla="*/ 6577013 h 12189617"/>
              <a:gd name="connsiteX76" fmla="*/ 8131491 w 10657204"/>
              <a:gd name="connsiteY76" fmla="*/ 6672263 h 12189617"/>
              <a:gd name="connsiteX77" fmla="*/ 8707753 w 10657204"/>
              <a:gd name="connsiteY77" fmla="*/ 6715125 h 12189617"/>
              <a:gd name="connsiteX78" fmla="*/ 9450703 w 10657204"/>
              <a:gd name="connsiteY78" fmla="*/ 6686550 h 12189617"/>
              <a:gd name="connsiteX79" fmla="*/ 9831703 w 10657204"/>
              <a:gd name="connsiteY79" fmla="*/ 6696075 h 12189617"/>
              <a:gd name="connsiteX80" fmla="*/ 9826941 w 10657204"/>
              <a:gd name="connsiteY80" fmla="*/ 6596063 h 12189617"/>
              <a:gd name="connsiteX81" fmla="*/ 10169841 w 10657204"/>
              <a:gd name="connsiteY81" fmla="*/ 6586538 h 12189617"/>
              <a:gd name="connsiteX82" fmla="*/ 10226991 w 10657204"/>
              <a:gd name="connsiteY82" fmla="*/ 7448550 h 12189617"/>
              <a:gd name="connsiteX83" fmla="*/ 9912666 w 10657204"/>
              <a:gd name="connsiteY83" fmla="*/ 7358063 h 12189617"/>
              <a:gd name="connsiteX84" fmla="*/ 9669778 w 10657204"/>
              <a:gd name="connsiteY84" fmla="*/ 7705725 h 12189617"/>
              <a:gd name="connsiteX85" fmla="*/ 9503091 w 10657204"/>
              <a:gd name="connsiteY85" fmla="*/ 7543800 h 12189617"/>
              <a:gd name="connsiteX86" fmla="*/ 9184003 w 10657204"/>
              <a:gd name="connsiteY86" fmla="*/ 7386638 h 12189617"/>
              <a:gd name="connsiteX87" fmla="*/ 8483916 w 10657204"/>
              <a:gd name="connsiteY87" fmla="*/ 7158038 h 12189617"/>
              <a:gd name="connsiteX88" fmla="*/ 7598306 w 10657204"/>
              <a:gd name="connsiteY88" fmla="*/ 6996153 h 12189617"/>
              <a:gd name="connsiteX89" fmla="*/ 7598091 w 10657204"/>
              <a:gd name="connsiteY89" fmla="*/ 7000875 h 12189617"/>
              <a:gd name="connsiteX90" fmla="*/ 7302816 w 10657204"/>
              <a:gd name="connsiteY90" fmla="*/ 6981825 h 12189617"/>
              <a:gd name="connsiteX91" fmla="*/ 6931341 w 10657204"/>
              <a:gd name="connsiteY91" fmla="*/ 7062788 h 12189617"/>
              <a:gd name="connsiteX92" fmla="*/ 6812278 w 10657204"/>
              <a:gd name="connsiteY92" fmla="*/ 7510463 h 12189617"/>
              <a:gd name="connsiteX93" fmla="*/ 6878953 w 10657204"/>
              <a:gd name="connsiteY93" fmla="*/ 8305799 h 12189617"/>
              <a:gd name="connsiteX94" fmla="*/ 6878953 w 10657204"/>
              <a:gd name="connsiteY94" fmla="*/ 8305800 h 12189617"/>
              <a:gd name="connsiteX95" fmla="*/ 6866154 w 10657204"/>
              <a:gd name="connsiteY95" fmla="*/ 8579642 h 12189617"/>
              <a:gd name="connsiteX96" fmla="*/ 6847997 w 10657204"/>
              <a:gd name="connsiteY96" fmla="*/ 8853486 h 12189617"/>
              <a:gd name="connsiteX97" fmla="*/ 6755128 w 10657204"/>
              <a:gd name="connsiteY97" fmla="*/ 9439274 h 12189617"/>
              <a:gd name="connsiteX98" fmla="*/ 6609872 w 10657204"/>
              <a:gd name="connsiteY98" fmla="*/ 10315574 h 12189617"/>
              <a:gd name="connsiteX99" fmla="*/ 6574153 w 10657204"/>
              <a:gd name="connsiteY99" fmla="*/ 10534649 h 12189617"/>
              <a:gd name="connsiteX100" fmla="*/ 6471759 w 10657204"/>
              <a:gd name="connsiteY100" fmla="*/ 11048999 h 12189617"/>
              <a:gd name="connsiteX101" fmla="*/ 6369366 w 10657204"/>
              <a:gd name="connsiteY101" fmla="*/ 11522868 h 12189617"/>
              <a:gd name="connsiteX102" fmla="*/ 6238397 w 10657204"/>
              <a:gd name="connsiteY102" fmla="*/ 12015786 h 12189617"/>
              <a:gd name="connsiteX103" fmla="*/ 6188390 w 10657204"/>
              <a:gd name="connsiteY103" fmla="*/ 12189617 h 12189617"/>
              <a:gd name="connsiteX104" fmla="*/ 6102666 w 10657204"/>
              <a:gd name="connsiteY104" fmla="*/ 12168187 h 12189617"/>
              <a:gd name="connsiteX105" fmla="*/ 6426515 w 10657204"/>
              <a:gd name="connsiteY105" fmla="*/ 10791824 h 12189617"/>
              <a:gd name="connsiteX106" fmla="*/ 6574153 w 10657204"/>
              <a:gd name="connsiteY106" fmla="*/ 9858374 h 12189617"/>
              <a:gd name="connsiteX107" fmla="*/ 6736078 w 10657204"/>
              <a:gd name="connsiteY107" fmla="*/ 8705849 h 12189617"/>
              <a:gd name="connsiteX108" fmla="*/ 6750664 w 10657204"/>
              <a:gd name="connsiteY108" fmla="*/ 8502253 h 12189617"/>
              <a:gd name="connsiteX109" fmla="*/ 6759805 w 10657204"/>
              <a:gd name="connsiteY109" fmla="*/ 8300563 h 12189617"/>
              <a:gd name="connsiteX110" fmla="*/ 6574066 w 10657204"/>
              <a:gd name="connsiteY110" fmla="*/ 8292398 h 12189617"/>
              <a:gd name="connsiteX111" fmla="*/ 6478904 w 10657204"/>
              <a:gd name="connsiteY111" fmla="*/ 9248774 h 12189617"/>
              <a:gd name="connsiteX112" fmla="*/ 6381272 w 10657204"/>
              <a:gd name="connsiteY112" fmla="*/ 10132218 h 12189617"/>
              <a:gd name="connsiteX113" fmla="*/ 6252684 w 10657204"/>
              <a:gd name="connsiteY113" fmla="*/ 10801349 h 12189617"/>
              <a:gd name="connsiteX114" fmla="*/ 5945504 w 10657204"/>
              <a:gd name="connsiteY114" fmla="*/ 12030074 h 12189617"/>
              <a:gd name="connsiteX115" fmla="*/ 5890736 w 10657204"/>
              <a:gd name="connsiteY115" fmla="*/ 12103894 h 12189617"/>
              <a:gd name="connsiteX116" fmla="*/ 5821680 w 10657204"/>
              <a:gd name="connsiteY116" fmla="*/ 12144374 h 12189617"/>
              <a:gd name="connsiteX117" fmla="*/ 5745479 w 10657204"/>
              <a:gd name="connsiteY117" fmla="*/ 12115799 h 12189617"/>
              <a:gd name="connsiteX118" fmla="*/ 5759766 w 10657204"/>
              <a:gd name="connsiteY118" fmla="*/ 12046742 h 12189617"/>
              <a:gd name="connsiteX119" fmla="*/ 5840729 w 10657204"/>
              <a:gd name="connsiteY119" fmla="*/ 12068174 h 12189617"/>
              <a:gd name="connsiteX120" fmla="*/ 5935979 w 10657204"/>
              <a:gd name="connsiteY120" fmla="*/ 11753849 h 12189617"/>
              <a:gd name="connsiteX121" fmla="*/ 6297929 w 10657204"/>
              <a:gd name="connsiteY121" fmla="*/ 10048874 h 12189617"/>
              <a:gd name="connsiteX122" fmla="*/ 6402704 w 10657204"/>
              <a:gd name="connsiteY122" fmla="*/ 9001124 h 12189617"/>
              <a:gd name="connsiteX123" fmla="*/ 6445566 w 10657204"/>
              <a:gd name="connsiteY123" fmla="*/ 8286749 h 12189617"/>
              <a:gd name="connsiteX124" fmla="*/ 6421753 w 10657204"/>
              <a:gd name="connsiteY124" fmla="*/ 7700963 h 12189617"/>
              <a:gd name="connsiteX125" fmla="*/ 6240778 w 10657204"/>
              <a:gd name="connsiteY125" fmla="*/ 7048500 h 12189617"/>
              <a:gd name="connsiteX126" fmla="*/ 6133622 w 10657204"/>
              <a:gd name="connsiteY126" fmla="*/ 6843713 h 12189617"/>
              <a:gd name="connsiteX127" fmla="*/ 5926453 w 10657204"/>
              <a:gd name="connsiteY127" fmla="*/ 6800850 h 12189617"/>
              <a:gd name="connsiteX128" fmla="*/ 5857397 w 10657204"/>
              <a:gd name="connsiteY128" fmla="*/ 6827044 h 12189617"/>
              <a:gd name="connsiteX129" fmla="*/ 5674041 w 10657204"/>
              <a:gd name="connsiteY129" fmla="*/ 6443663 h 12189617"/>
              <a:gd name="connsiteX130" fmla="*/ 5821678 w 10657204"/>
              <a:gd name="connsiteY130" fmla="*/ 6372225 h 12189617"/>
              <a:gd name="connsiteX131" fmla="*/ 5921691 w 10657204"/>
              <a:gd name="connsiteY131" fmla="*/ 6291263 h 12189617"/>
              <a:gd name="connsiteX132" fmla="*/ 5893115 w 10657204"/>
              <a:gd name="connsiteY132" fmla="*/ 6129338 h 12189617"/>
              <a:gd name="connsiteX133" fmla="*/ 5528784 w 10657204"/>
              <a:gd name="connsiteY133" fmla="*/ 4714875 h 12189617"/>
              <a:gd name="connsiteX134" fmla="*/ 5530912 w 10657204"/>
              <a:gd name="connsiteY134" fmla="*/ 4714194 h 12189617"/>
              <a:gd name="connsiteX135" fmla="*/ 5445442 w 10657204"/>
              <a:gd name="connsiteY135" fmla="*/ 4486275 h 12189617"/>
              <a:gd name="connsiteX136" fmla="*/ 5178742 w 10657204"/>
              <a:gd name="connsiteY136" fmla="*/ 3705226 h 12189617"/>
              <a:gd name="connsiteX137" fmla="*/ 4745354 w 10657204"/>
              <a:gd name="connsiteY137" fmla="*/ 2281239 h 12189617"/>
              <a:gd name="connsiteX138" fmla="*/ 4497904 w 10657204"/>
              <a:gd name="connsiteY138" fmla="*/ 1253368 h 12189617"/>
              <a:gd name="connsiteX139" fmla="*/ 4495799 w 10657204"/>
              <a:gd name="connsiteY139" fmla="*/ 1253490 h 12189617"/>
              <a:gd name="connsiteX140" fmla="*/ 4304823 w 10657204"/>
              <a:gd name="connsiteY140" fmla="*/ 1019176 h 12189617"/>
              <a:gd name="connsiteX141" fmla="*/ 4053839 w 10657204"/>
              <a:gd name="connsiteY141" fmla="*/ 910590 h 12189617"/>
              <a:gd name="connsiteX142" fmla="*/ 3558539 w 10657204"/>
              <a:gd name="connsiteY142" fmla="*/ 941070 h 12189617"/>
              <a:gd name="connsiteX143" fmla="*/ 3086099 w 10657204"/>
              <a:gd name="connsiteY143" fmla="*/ 971550 h 12189617"/>
              <a:gd name="connsiteX144" fmla="*/ 2514601 w 10657204"/>
              <a:gd name="connsiteY144" fmla="*/ 1032510 h 12189617"/>
              <a:gd name="connsiteX145" fmla="*/ 1165860 w 10657204"/>
              <a:gd name="connsiteY145" fmla="*/ 1192530 h 12189617"/>
              <a:gd name="connsiteX146" fmla="*/ 53340 w 10657204"/>
              <a:gd name="connsiteY146" fmla="*/ 1360170 h 12189617"/>
              <a:gd name="connsiteX147" fmla="*/ 0 w 10657204"/>
              <a:gd name="connsiteY147" fmla="*/ 880110 h 12189617"/>
              <a:gd name="connsiteX148" fmla="*/ 3764279 w 10657204"/>
              <a:gd name="connsiteY148" fmla="*/ 598170 h 12189617"/>
              <a:gd name="connsiteX149" fmla="*/ 3749993 w 10657204"/>
              <a:gd name="connsiteY149" fmla="*/ 482442 h 12189617"/>
              <a:gd name="connsiteX150" fmla="*/ 3888103 w 10657204"/>
              <a:gd name="connsiteY150" fmla="*/ 454342 h 12189617"/>
              <a:gd name="connsiteX151" fmla="*/ 4048600 w 10657204"/>
              <a:gd name="connsiteY151" fmla="*/ 380524 h 12189617"/>
              <a:gd name="connsiteX152" fmla="*/ 4135277 w 10657204"/>
              <a:gd name="connsiteY152" fmla="*/ 264320 h 12189617"/>
              <a:gd name="connsiteX153" fmla="*/ 4157185 w 10657204"/>
              <a:gd name="connsiteY153" fmla="*/ 88107 h 12189617"/>
              <a:gd name="connsiteX154" fmla="*/ 4540090 w 10657204"/>
              <a:gd name="connsiteY154" fmla="*/ 14764 h 12189617"/>
              <a:gd name="connsiteX155" fmla="*/ 4637246 w 10657204"/>
              <a:gd name="connsiteY155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79267 w 10657204"/>
              <a:gd name="connsiteY33" fmla="*/ 1795465 h 12189617"/>
              <a:gd name="connsiteX34" fmla="*/ 9800051 w 10657204"/>
              <a:gd name="connsiteY34" fmla="*/ 1766937 h 12189617"/>
              <a:gd name="connsiteX35" fmla="*/ 9799954 w 10657204"/>
              <a:gd name="connsiteY35" fmla="*/ 1765301 h 12189617"/>
              <a:gd name="connsiteX36" fmla="*/ 9974579 w 10657204"/>
              <a:gd name="connsiteY36" fmla="*/ 1758951 h 12189617"/>
              <a:gd name="connsiteX37" fmla="*/ 10034904 w 10657204"/>
              <a:gd name="connsiteY37" fmla="*/ 2886076 h 12189617"/>
              <a:gd name="connsiteX38" fmla="*/ 9907904 w 10657204"/>
              <a:gd name="connsiteY38" fmla="*/ 2914651 h 12189617"/>
              <a:gd name="connsiteX39" fmla="*/ 9980929 w 10657204"/>
              <a:gd name="connsiteY39" fmla="*/ 3438526 h 12189617"/>
              <a:gd name="connsiteX40" fmla="*/ 10022204 w 10657204"/>
              <a:gd name="connsiteY40" fmla="*/ 3495676 h 12189617"/>
              <a:gd name="connsiteX41" fmla="*/ 10117454 w 10657204"/>
              <a:gd name="connsiteY41" fmla="*/ 3508376 h 12189617"/>
              <a:gd name="connsiteX42" fmla="*/ 10646885 w 10657204"/>
              <a:gd name="connsiteY42" fmla="*/ 3481388 h 12189617"/>
              <a:gd name="connsiteX43" fmla="*/ 10657204 w 10657204"/>
              <a:gd name="connsiteY43" fmla="*/ 3686176 h 12189617"/>
              <a:gd name="connsiteX44" fmla="*/ 10193654 w 10657204"/>
              <a:gd name="connsiteY44" fmla="*/ 3705226 h 12189617"/>
              <a:gd name="connsiteX45" fmla="*/ 10142854 w 10657204"/>
              <a:gd name="connsiteY45" fmla="*/ 3717926 h 12189617"/>
              <a:gd name="connsiteX46" fmla="*/ 10120629 w 10657204"/>
              <a:gd name="connsiteY46" fmla="*/ 3762376 h 12189617"/>
              <a:gd name="connsiteX47" fmla="*/ 10117454 w 10657204"/>
              <a:gd name="connsiteY47" fmla="*/ 3876676 h 12189617"/>
              <a:gd name="connsiteX48" fmla="*/ 10023791 w 10657204"/>
              <a:gd name="connsiteY48" fmla="*/ 3879057 h 12189617"/>
              <a:gd name="connsiteX49" fmla="*/ 10033316 w 10657204"/>
              <a:gd name="connsiteY49" fmla="*/ 4024313 h 12189617"/>
              <a:gd name="connsiteX50" fmla="*/ 9695179 w 10657204"/>
              <a:gd name="connsiteY50" fmla="*/ 4019551 h 12189617"/>
              <a:gd name="connsiteX51" fmla="*/ 9633266 w 10657204"/>
              <a:gd name="connsiteY51" fmla="*/ 3531395 h 12189617"/>
              <a:gd name="connsiteX52" fmla="*/ 9499916 w 10657204"/>
              <a:gd name="connsiteY52" fmla="*/ 3422651 h 12189617"/>
              <a:gd name="connsiteX53" fmla="*/ 9485629 w 10657204"/>
              <a:gd name="connsiteY53" fmla="*/ 3309939 h 12189617"/>
              <a:gd name="connsiteX54" fmla="*/ 9557066 w 10657204"/>
              <a:gd name="connsiteY54" fmla="*/ 3298032 h 12189617"/>
              <a:gd name="connsiteX55" fmla="*/ 9608661 w 10657204"/>
              <a:gd name="connsiteY55" fmla="*/ 3285332 h 12189617"/>
              <a:gd name="connsiteX56" fmla="*/ 9569766 w 10657204"/>
              <a:gd name="connsiteY56" fmla="*/ 2974976 h 12189617"/>
              <a:gd name="connsiteX57" fmla="*/ 9482454 w 10657204"/>
              <a:gd name="connsiteY57" fmla="*/ 2428876 h 12189617"/>
              <a:gd name="connsiteX58" fmla="*/ 9337198 w 10657204"/>
              <a:gd name="connsiteY58" fmla="*/ 2449513 h 12189617"/>
              <a:gd name="connsiteX59" fmla="*/ 9317354 w 10657204"/>
              <a:gd name="connsiteY59" fmla="*/ 2311401 h 12189617"/>
              <a:gd name="connsiteX60" fmla="*/ 9212579 w 10657204"/>
              <a:gd name="connsiteY60" fmla="*/ 2305051 h 12189617"/>
              <a:gd name="connsiteX61" fmla="*/ 9212579 w 10657204"/>
              <a:gd name="connsiteY61" fmla="*/ 2302827 h 12189617"/>
              <a:gd name="connsiteX62" fmla="*/ 5511880 w 10657204"/>
              <a:gd name="connsiteY62" fmla="*/ 2423966 h 12189617"/>
              <a:gd name="connsiteX63" fmla="*/ 5512117 w 10657204"/>
              <a:gd name="connsiteY63" fmla="*/ 2428876 h 12189617"/>
              <a:gd name="connsiteX64" fmla="*/ 5412105 w 10657204"/>
              <a:gd name="connsiteY64" fmla="*/ 2428875 h 12189617"/>
              <a:gd name="connsiteX65" fmla="*/ 5288279 w 10657204"/>
              <a:gd name="connsiteY65" fmla="*/ 2524126 h 12189617"/>
              <a:gd name="connsiteX66" fmla="*/ 5288279 w 10657204"/>
              <a:gd name="connsiteY66" fmla="*/ 2743201 h 12189617"/>
              <a:gd name="connsiteX67" fmla="*/ 5950267 w 10657204"/>
              <a:gd name="connsiteY67" fmla="*/ 4581526 h 12189617"/>
              <a:gd name="connsiteX68" fmla="*/ 5945910 w 10657204"/>
              <a:gd name="connsiteY68" fmla="*/ 4582912 h 12189617"/>
              <a:gd name="connsiteX69" fmla="*/ 6364603 w 10657204"/>
              <a:gd name="connsiteY69" fmla="*/ 6015039 h 12189617"/>
              <a:gd name="connsiteX70" fmla="*/ 6731316 w 10657204"/>
              <a:gd name="connsiteY70" fmla="*/ 6357939 h 12189617"/>
              <a:gd name="connsiteX71" fmla="*/ 7155179 w 10657204"/>
              <a:gd name="connsiteY71" fmla="*/ 6522244 h 12189617"/>
              <a:gd name="connsiteX72" fmla="*/ 7386160 w 10657204"/>
              <a:gd name="connsiteY72" fmla="*/ 6555582 h 12189617"/>
              <a:gd name="connsiteX73" fmla="*/ 7616926 w 10657204"/>
              <a:gd name="connsiteY73" fmla="*/ 6581751 h 12189617"/>
              <a:gd name="connsiteX74" fmla="*/ 7617141 w 10657204"/>
              <a:gd name="connsiteY74" fmla="*/ 6577013 h 12189617"/>
              <a:gd name="connsiteX75" fmla="*/ 8131491 w 10657204"/>
              <a:gd name="connsiteY75" fmla="*/ 6672263 h 12189617"/>
              <a:gd name="connsiteX76" fmla="*/ 8707753 w 10657204"/>
              <a:gd name="connsiteY76" fmla="*/ 6715125 h 12189617"/>
              <a:gd name="connsiteX77" fmla="*/ 9450703 w 10657204"/>
              <a:gd name="connsiteY77" fmla="*/ 6686550 h 12189617"/>
              <a:gd name="connsiteX78" fmla="*/ 9831703 w 10657204"/>
              <a:gd name="connsiteY78" fmla="*/ 6696075 h 12189617"/>
              <a:gd name="connsiteX79" fmla="*/ 9826941 w 10657204"/>
              <a:gd name="connsiteY79" fmla="*/ 6596063 h 12189617"/>
              <a:gd name="connsiteX80" fmla="*/ 10169841 w 10657204"/>
              <a:gd name="connsiteY80" fmla="*/ 6586538 h 12189617"/>
              <a:gd name="connsiteX81" fmla="*/ 10226991 w 10657204"/>
              <a:gd name="connsiteY81" fmla="*/ 7448550 h 12189617"/>
              <a:gd name="connsiteX82" fmla="*/ 9912666 w 10657204"/>
              <a:gd name="connsiteY82" fmla="*/ 7358063 h 12189617"/>
              <a:gd name="connsiteX83" fmla="*/ 9669778 w 10657204"/>
              <a:gd name="connsiteY83" fmla="*/ 7705725 h 12189617"/>
              <a:gd name="connsiteX84" fmla="*/ 9503091 w 10657204"/>
              <a:gd name="connsiteY84" fmla="*/ 7543800 h 12189617"/>
              <a:gd name="connsiteX85" fmla="*/ 9184003 w 10657204"/>
              <a:gd name="connsiteY85" fmla="*/ 7386638 h 12189617"/>
              <a:gd name="connsiteX86" fmla="*/ 8483916 w 10657204"/>
              <a:gd name="connsiteY86" fmla="*/ 7158038 h 12189617"/>
              <a:gd name="connsiteX87" fmla="*/ 7598306 w 10657204"/>
              <a:gd name="connsiteY87" fmla="*/ 6996153 h 12189617"/>
              <a:gd name="connsiteX88" fmla="*/ 7598091 w 10657204"/>
              <a:gd name="connsiteY88" fmla="*/ 7000875 h 12189617"/>
              <a:gd name="connsiteX89" fmla="*/ 7302816 w 10657204"/>
              <a:gd name="connsiteY89" fmla="*/ 6981825 h 12189617"/>
              <a:gd name="connsiteX90" fmla="*/ 6931341 w 10657204"/>
              <a:gd name="connsiteY90" fmla="*/ 7062788 h 12189617"/>
              <a:gd name="connsiteX91" fmla="*/ 6812278 w 10657204"/>
              <a:gd name="connsiteY91" fmla="*/ 7510463 h 12189617"/>
              <a:gd name="connsiteX92" fmla="*/ 6878953 w 10657204"/>
              <a:gd name="connsiteY92" fmla="*/ 8305799 h 12189617"/>
              <a:gd name="connsiteX93" fmla="*/ 6878953 w 10657204"/>
              <a:gd name="connsiteY93" fmla="*/ 8305800 h 12189617"/>
              <a:gd name="connsiteX94" fmla="*/ 6866154 w 10657204"/>
              <a:gd name="connsiteY94" fmla="*/ 8579642 h 12189617"/>
              <a:gd name="connsiteX95" fmla="*/ 6847997 w 10657204"/>
              <a:gd name="connsiteY95" fmla="*/ 8853486 h 12189617"/>
              <a:gd name="connsiteX96" fmla="*/ 6755128 w 10657204"/>
              <a:gd name="connsiteY96" fmla="*/ 9439274 h 12189617"/>
              <a:gd name="connsiteX97" fmla="*/ 6609872 w 10657204"/>
              <a:gd name="connsiteY97" fmla="*/ 10315574 h 12189617"/>
              <a:gd name="connsiteX98" fmla="*/ 6574153 w 10657204"/>
              <a:gd name="connsiteY98" fmla="*/ 10534649 h 12189617"/>
              <a:gd name="connsiteX99" fmla="*/ 6471759 w 10657204"/>
              <a:gd name="connsiteY99" fmla="*/ 11048999 h 12189617"/>
              <a:gd name="connsiteX100" fmla="*/ 6369366 w 10657204"/>
              <a:gd name="connsiteY100" fmla="*/ 11522868 h 12189617"/>
              <a:gd name="connsiteX101" fmla="*/ 6238397 w 10657204"/>
              <a:gd name="connsiteY101" fmla="*/ 12015786 h 12189617"/>
              <a:gd name="connsiteX102" fmla="*/ 6188390 w 10657204"/>
              <a:gd name="connsiteY102" fmla="*/ 12189617 h 12189617"/>
              <a:gd name="connsiteX103" fmla="*/ 6102666 w 10657204"/>
              <a:gd name="connsiteY103" fmla="*/ 12168187 h 12189617"/>
              <a:gd name="connsiteX104" fmla="*/ 6426515 w 10657204"/>
              <a:gd name="connsiteY104" fmla="*/ 10791824 h 12189617"/>
              <a:gd name="connsiteX105" fmla="*/ 6574153 w 10657204"/>
              <a:gd name="connsiteY105" fmla="*/ 9858374 h 12189617"/>
              <a:gd name="connsiteX106" fmla="*/ 6736078 w 10657204"/>
              <a:gd name="connsiteY106" fmla="*/ 8705849 h 12189617"/>
              <a:gd name="connsiteX107" fmla="*/ 6750664 w 10657204"/>
              <a:gd name="connsiteY107" fmla="*/ 8502253 h 12189617"/>
              <a:gd name="connsiteX108" fmla="*/ 6759805 w 10657204"/>
              <a:gd name="connsiteY108" fmla="*/ 8300563 h 12189617"/>
              <a:gd name="connsiteX109" fmla="*/ 6574066 w 10657204"/>
              <a:gd name="connsiteY109" fmla="*/ 8292398 h 12189617"/>
              <a:gd name="connsiteX110" fmla="*/ 6478904 w 10657204"/>
              <a:gd name="connsiteY110" fmla="*/ 9248774 h 12189617"/>
              <a:gd name="connsiteX111" fmla="*/ 6381272 w 10657204"/>
              <a:gd name="connsiteY111" fmla="*/ 10132218 h 12189617"/>
              <a:gd name="connsiteX112" fmla="*/ 6252684 w 10657204"/>
              <a:gd name="connsiteY112" fmla="*/ 10801349 h 12189617"/>
              <a:gd name="connsiteX113" fmla="*/ 5945504 w 10657204"/>
              <a:gd name="connsiteY113" fmla="*/ 12030074 h 12189617"/>
              <a:gd name="connsiteX114" fmla="*/ 5890736 w 10657204"/>
              <a:gd name="connsiteY114" fmla="*/ 12103894 h 12189617"/>
              <a:gd name="connsiteX115" fmla="*/ 5821680 w 10657204"/>
              <a:gd name="connsiteY115" fmla="*/ 12144374 h 12189617"/>
              <a:gd name="connsiteX116" fmla="*/ 5745479 w 10657204"/>
              <a:gd name="connsiteY116" fmla="*/ 12115799 h 12189617"/>
              <a:gd name="connsiteX117" fmla="*/ 5759766 w 10657204"/>
              <a:gd name="connsiteY117" fmla="*/ 12046742 h 12189617"/>
              <a:gd name="connsiteX118" fmla="*/ 5840729 w 10657204"/>
              <a:gd name="connsiteY118" fmla="*/ 12068174 h 12189617"/>
              <a:gd name="connsiteX119" fmla="*/ 5935979 w 10657204"/>
              <a:gd name="connsiteY119" fmla="*/ 11753849 h 12189617"/>
              <a:gd name="connsiteX120" fmla="*/ 6297929 w 10657204"/>
              <a:gd name="connsiteY120" fmla="*/ 10048874 h 12189617"/>
              <a:gd name="connsiteX121" fmla="*/ 6402704 w 10657204"/>
              <a:gd name="connsiteY121" fmla="*/ 9001124 h 12189617"/>
              <a:gd name="connsiteX122" fmla="*/ 6445566 w 10657204"/>
              <a:gd name="connsiteY122" fmla="*/ 8286749 h 12189617"/>
              <a:gd name="connsiteX123" fmla="*/ 6421753 w 10657204"/>
              <a:gd name="connsiteY123" fmla="*/ 7700963 h 12189617"/>
              <a:gd name="connsiteX124" fmla="*/ 6240778 w 10657204"/>
              <a:gd name="connsiteY124" fmla="*/ 7048500 h 12189617"/>
              <a:gd name="connsiteX125" fmla="*/ 6133622 w 10657204"/>
              <a:gd name="connsiteY125" fmla="*/ 6843713 h 12189617"/>
              <a:gd name="connsiteX126" fmla="*/ 5926453 w 10657204"/>
              <a:gd name="connsiteY126" fmla="*/ 6800850 h 12189617"/>
              <a:gd name="connsiteX127" fmla="*/ 5857397 w 10657204"/>
              <a:gd name="connsiteY127" fmla="*/ 6827044 h 12189617"/>
              <a:gd name="connsiteX128" fmla="*/ 5674041 w 10657204"/>
              <a:gd name="connsiteY128" fmla="*/ 6443663 h 12189617"/>
              <a:gd name="connsiteX129" fmla="*/ 5821678 w 10657204"/>
              <a:gd name="connsiteY129" fmla="*/ 6372225 h 12189617"/>
              <a:gd name="connsiteX130" fmla="*/ 5921691 w 10657204"/>
              <a:gd name="connsiteY130" fmla="*/ 6291263 h 12189617"/>
              <a:gd name="connsiteX131" fmla="*/ 5893115 w 10657204"/>
              <a:gd name="connsiteY131" fmla="*/ 6129338 h 12189617"/>
              <a:gd name="connsiteX132" fmla="*/ 5528784 w 10657204"/>
              <a:gd name="connsiteY132" fmla="*/ 4714875 h 12189617"/>
              <a:gd name="connsiteX133" fmla="*/ 5530912 w 10657204"/>
              <a:gd name="connsiteY133" fmla="*/ 4714194 h 12189617"/>
              <a:gd name="connsiteX134" fmla="*/ 5445442 w 10657204"/>
              <a:gd name="connsiteY134" fmla="*/ 4486275 h 12189617"/>
              <a:gd name="connsiteX135" fmla="*/ 5178742 w 10657204"/>
              <a:gd name="connsiteY135" fmla="*/ 3705226 h 12189617"/>
              <a:gd name="connsiteX136" fmla="*/ 4745354 w 10657204"/>
              <a:gd name="connsiteY136" fmla="*/ 2281239 h 12189617"/>
              <a:gd name="connsiteX137" fmla="*/ 4497904 w 10657204"/>
              <a:gd name="connsiteY137" fmla="*/ 1253368 h 12189617"/>
              <a:gd name="connsiteX138" fmla="*/ 4495799 w 10657204"/>
              <a:gd name="connsiteY138" fmla="*/ 1253490 h 12189617"/>
              <a:gd name="connsiteX139" fmla="*/ 4304823 w 10657204"/>
              <a:gd name="connsiteY139" fmla="*/ 1019176 h 12189617"/>
              <a:gd name="connsiteX140" fmla="*/ 4053839 w 10657204"/>
              <a:gd name="connsiteY140" fmla="*/ 910590 h 12189617"/>
              <a:gd name="connsiteX141" fmla="*/ 3558539 w 10657204"/>
              <a:gd name="connsiteY141" fmla="*/ 941070 h 12189617"/>
              <a:gd name="connsiteX142" fmla="*/ 3086099 w 10657204"/>
              <a:gd name="connsiteY142" fmla="*/ 971550 h 12189617"/>
              <a:gd name="connsiteX143" fmla="*/ 2514601 w 10657204"/>
              <a:gd name="connsiteY143" fmla="*/ 1032510 h 12189617"/>
              <a:gd name="connsiteX144" fmla="*/ 1165860 w 10657204"/>
              <a:gd name="connsiteY144" fmla="*/ 1192530 h 12189617"/>
              <a:gd name="connsiteX145" fmla="*/ 53340 w 10657204"/>
              <a:gd name="connsiteY145" fmla="*/ 1360170 h 12189617"/>
              <a:gd name="connsiteX146" fmla="*/ 0 w 10657204"/>
              <a:gd name="connsiteY146" fmla="*/ 880110 h 12189617"/>
              <a:gd name="connsiteX147" fmla="*/ 3764279 w 10657204"/>
              <a:gd name="connsiteY147" fmla="*/ 598170 h 12189617"/>
              <a:gd name="connsiteX148" fmla="*/ 3749993 w 10657204"/>
              <a:gd name="connsiteY148" fmla="*/ 482442 h 12189617"/>
              <a:gd name="connsiteX149" fmla="*/ 3888103 w 10657204"/>
              <a:gd name="connsiteY149" fmla="*/ 454342 h 12189617"/>
              <a:gd name="connsiteX150" fmla="*/ 4048600 w 10657204"/>
              <a:gd name="connsiteY150" fmla="*/ 380524 h 12189617"/>
              <a:gd name="connsiteX151" fmla="*/ 4135277 w 10657204"/>
              <a:gd name="connsiteY151" fmla="*/ 264320 h 12189617"/>
              <a:gd name="connsiteX152" fmla="*/ 4157185 w 10657204"/>
              <a:gd name="connsiteY152" fmla="*/ 88107 h 12189617"/>
              <a:gd name="connsiteX153" fmla="*/ 4540090 w 10657204"/>
              <a:gd name="connsiteY153" fmla="*/ 14764 h 12189617"/>
              <a:gd name="connsiteX154" fmla="*/ 4637246 w 10657204"/>
              <a:gd name="connsiteY154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9267 w 10657204"/>
              <a:gd name="connsiteY32" fmla="*/ 1795465 h 12189617"/>
              <a:gd name="connsiteX33" fmla="*/ 9800051 w 10657204"/>
              <a:gd name="connsiteY33" fmla="*/ 1766937 h 12189617"/>
              <a:gd name="connsiteX34" fmla="*/ 9799954 w 10657204"/>
              <a:gd name="connsiteY34" fmla="*/ 1765301 h 12189617"/>
              <a:gd name="connsiteX35" fmla="*/ 9974579 w 10657204"/>
              <a:gd name="connsiteY35" fmla="*/ 1758951 h 12189617"/>
              <a:gd name="connsiteX36" fmla="*/ 10034904 w 10657204"/>
              <a:gd name="connsiteY36" fmla="*/ 2886076 h 12189617"/>
              <a:gd name="connsiteX37" fmla="*/ 9907904 w 10657204"/>
              <a:gd name="connsiteY37" fmla="*/ 2914651 h 12189617"/>
              <a:gd name="connsiteX38" fmla="*/ 9980929 w 10657204"/>
              <a:gd name="connsiteY38" fmla="*/ 3438526 h 12189617"/>
              <a:gd name="connsiteX39" fmla="*/ 10022204 w 10657204"/>
              <a:gd name="connsiteY39" fmla="*/ 3495676 h 12189617"/>
              <a:gd name="connsiteX40" fmla="*/ 10117454 w 10657204"/>
              <a:gd name="connsiteY40" fmla="*/ 3508376 h 12189617"/>
              <a:gd name="connsiteX41" fmla="*/ 10646885 w 10657204"/>
              <a:gd name="connsiteY41" fmla="*/ 3481388 h 12189617"/>
              <a:gd name="connsiteX42" fmla="*/ 10657204 w 10657204"/>
              <a:gd name="connsiteY42" fmla="*/ 3686176 h 12189617"/>
              <a:gd name="connsiteX43" fmla="*/ 10193654 w 10657204"/>
              <a:gd name="connsiteY43" fmla="*/ 3705226 h 12189617"/>
              <a:gd name="connsiteX44" fmla="*/ 10142854 w 10657204"/>
              <a:gd name="connsiteY44" fmla="*/ 3717926 h 12189617"/>
              <a:gd name="connsiteX45" fmla="*/ 10120629 w 10657204"/>
              <a:gd name="connsiteY45" fmla="*/ 3762376 h 12189617"/>
              <a:gd name="connsiteX46" fmla="*/ 10117454 w 10657204"/>
              <a:gd name="connsiteY46" fmla="*/ 3876676 h 12189617"/>
              <a:gd name="connsiteX47" fmla="*/ 10023791 w 10657204"/>
              <a:gd name="connsiteY47" fmla="*/ 3879057 h 12189617"/>
              <a:gd name="connsiteX48" fmla="*/ 10033316 w 10657204"/>
              <a:gd name="connsiteY48" fmla="*/ 4024313 h 12189617"/>
              <a:gd name="connsiteX49" fmla="*/ 9695179 w 10657204"/>
              <a:gd name="connsiteY49" fmla="*/ 4019551 h 12189617"/>
              <a:gd name="connsiteX50" fmla="*/ 9633266 w 10657204"/>
              <a:gd name="connsiteY50" fmla="*/ 3531395 h 12189617"/>
              <a:gd name="connsiteX51" fmla="*/ 9499916 w 10657204"/>
              <a:gd name="connsiteY51" fmla="*/ 3422651 h 12189617"/>
              <a:gd name="connsiteX52" fmla="*/ 9485629 w 10657204"/>
              <a:gd name="connsiteY52" fmla="*/ 3309939 h 12189617"/>
              <a:gd name="connsiteX53" fmla="*/ 9557066 w 10657204"/>
              <a:gd name="connsiteY53" fmla="*/ 3298032 h 12189617"/>
              <a:gd name="connsiteX54" fmla="*/ 9608661 w 10657204"/>
              <a:gd name="connsiteY54" fmla="*/ 3285332 h 12189617"/>
              <a:gd name="connsiteX55" fmla="*/ 9569766 w 10657204"/>
              <a:gd name="connsiteY55" fmla="*/ 2974976 h 12189617"/>
              <a:gd name="connsiteX56" fmla="*/ 9482454 w 10657204"/>
              <a:gd name="connsiteY56" fmla="*/ 2428876 h 12189617"/>
              <a:gd name="connsiteX57" fmla="*/ 9337198 w 10657204"/>
              <a:gd name="connsiteY57" fmla="*/ 2449513 h 12189617"/>
              <a:gd name="connsiteX58" fmla="*/ 9317354 w 10657204"/>
              <a:gd name="connsiteY58" fmla="*/ 2311401 h 12189617"/>
              <a:gd name="connsiteX59" fmla="*/ 9212579 w 10657204"/>
              <a:gd name="connsiteY59" fmla="*/ 2305051 h 12189617"/>
              <a:gd name="connsiteX60" fmla="*/ 9212579 w 10657204"/>
              <a:gd name="connsiteY60" fmla="*/ 2302827 h 12189617"/>
              <a:gd name="connsiteX61" fmla="*/ 5511880 w 10657204"/>
              <a:gd name="connsiteY61" fmla="*/ 2423966 h 12189617"/>
              <a:gd name="connsiteX62" fmla="*/ 5512117 w 10657204"/>
              <a:gd name="connsiteY62" fmla="*/ 2428876 h 12189617"/>
              <a:gd name="connsiteX63" fmla="*/ 5412105 w 10657204"/>
              <a:gd name="connsiteY63" fmla="*/ 2428875 h 12189617"/>
              <a:gd name="connsiteX64" fmla="*/ 5288279 w 10657204"/>
              <a:gd name="connsiteY64" fmla="*/ 2524126 h 12189617"/>
              <a:gd name="connsiteX65" fmla="*/ 5288279 w 10657204"/>
              <a:gd name="connsiteY65" fmla="*/ 2743201 h 12189617"/>
              <a:gd name="connsiteX66" fmla="*/ 5950267 w 10657204"/>
              <a:gd name="connsiteY66" fmla="*/ 4581526 h 12189617"/>
              <a:gd name="connsiteX67" fmla="*/ 5945910 w 10657204"/>
              <a:gd name="connsiteY67" fmla="*/ 4582912 h 12189617"/>
              <a:gd name="connsiteX68" fmla="*/ 6364603 w 10657204"/>
              <a:gd name="connsiteY68" fmla="*/ 6015039 h 12189617"/>
              <a:gd name="connsiteX69" fmla="*/ 6731316 w 10657204"/>
              <a:gd name="connsiteY69" fmla="*/ 6357939 h 12189617"/>
              <a:gd name="connsiteX70" fmla="*/ 7155179 w 10657204"/>
              <a:gd name="connsiteY70" fmla="*/ 6522244 h 12189617"/>
              <a:gd name="connsiteX71" fmla="*/ 7386160 w 10657204"/>
              <a:gd name="connsiteY71" fmla="*/ 6555582 h 12189617"/>
              <a:gd name="connsiteX72" fmla="*/ 7616926 w 10657204"/>
              <a:gd name="connsiteY72" fmla="*/ 6581751 h 12189617"/>
              <a:gd name="connsiteX73" fmla="*/ 7617141 w 10657204"/>
              <a:gd name="connsiteY73" fmla="*/ 6577013 h 12189617"/>
              <a:gd name="connsiteX74" fmla="*/ 8131491 w 10657204"/>
              <a:gd name="connsiteY74" fmla="*/ 6672263 h 12189617"/>
              <a:gd name="connsiteX75" fmla="*/ 8707753 w 10657204"/>
              <a:gd name="connsiteY75" fmla="*/ 6715125 h 12189617"/>
              <a:gd name="connsiteX76" fmla="*/ 9450703 w 10657204"/>
              <a:gd name="connsiteY76" fmla="*/ 6686550 h 12189617"/>
              <a:gd name="connsiteX77" fmla="*/ 9831703 w 10657204"/>
              <a:gd name="connsiteY77" fmla="*/ 6696075 h 12189617"/>
              <a:gd name="connsiteX78" fmla="*/ 9826941 w 10657204"/>
              <a:gd name="connsiteY78" fmla="*/ 6596063 h 12189617"/>
              <a:gd name="connsiteX79" fmla="*/ 10169841 w 10657204"/>
              <a:gd name="connsiteY79" fmla="*/ 6586538 h 12189617"/>
              <a:gd name="connsiteX80" fmla="*/ 10226991 w 10657204"/>
              <a:gd name="connsiteY80" fmla="*/ 7448550 h 12189617"/>
              <a:gd name="connsiteX81" fmla="*/ 9912666 w 10657204"/>
              <a:gd name="connsiteY81" fmla="*/ 7358063 h 12189617"/>
              <a:gd name="connsiteX82" fmla="*/ 9669778 w 10657204"/>
              <a:gd name="connsiteY82" fmla="*/ 7705725 h 12189617"/>
              <a:gd name="connsiteX83" fmla="*/ 9503091 w 10657204"/>
              <a:gd name="connsiteY83" fmla="*/ 7543800 h 12189617"/>
              <a:gd name="connsiteX84" fmla="*/ 9184003 w 10657204"/>
              <a:gd name="connsiteY84" fmla="*/ 7386638 h 12189617"/>
              <a:gd name="connsiteX85" fmla="*/ 8483916 w 10657204"/>
              <a:gd name="connsiteY85" fmla="*/ 7158038 h 12189617"/>
              <a:gd name="connsiteX86" fmla="*/ 7598306 w 10657204"/>
              <a:gd name="connsiteY86" fmla="*/ 6996153 h 12189617"/>
              <a:gd name="connsiteX87" fmla="*/ 7598091 w 10657204"/>
              <a:gd name="connsiteY87" fmla="*/ 7000875 h 12189617"/>
              <a:gd name="connsiteX88" fmla="*/ 7302816 w 10657204"/>
              <a:gd name="connsiteY88" fmla="*/ 6981825 h 12189617"/>
              <a:gd name="connsiteX89" fmla="*/ 6931341 w 10657204"/>
              <a:gd name="connsiteY89" fmla="*/ 7062788 h 12189617"/>
              <a:gd name="connsiteX90" fmla="*/ 6812278 w 10657204"/>
              <a:gd name="connsiteY90" fmla="*/ 7510463 h 12189617"/>
              <a:gd name="connsiteX91" fmla="*/ 6878953 w 10657204"/>
              <a:gd name="connsiteY91" fmla="*/ 8305799 h 12189617"/>
              <a:gd name="connsiteX92" fmla="*/ 6878953 w 10657204"/>
              <a:gd name="connsiteY92" fmla="*/ 8305800 h 12189617"/>
              <a:gd name="connsiteX93" fmla="*/ 6866154 w 10657204"/>
              <a:gd name="connsiteY93" fmla="*/ 8579642 h 12189617"/>
              <a:gd name="connsiteX94" fmla="*/ 6847997 w 10657204"/>
              <a:gd name="connsiteY94" fmla="*/ 8853486 h 12189617"/>
              <a:gd name="connsiteX95" fmla="*/ 6755128 w 10657204"/>
              <a:gd name="connsiteY95" fmla="*/ 9439274 h 12189617"/>
              <a:gd name="connsiteX96" fmla="*/ 6609872 w 10657204"/>
              <a:gd name="connsiteY96" fmla="*/ 10315574 h 12189617"/>
              <a:gd name="connsiteX97" fmla="*/ 6574153 w 10657204"/>
              <a:gd name="connsiteY97" fmla="*/ 10534649 h 12189617"/>
              <a:gd name="connsiteX98" fmla="*/ 6471759 w 10657204"/>
              <a:gd name="connsiteY98" fmla="*/ 11048999 h 12189617"/>
              <a:gd name="connsiteX99" fmla="*/ 6369366 w 10657204"/>
              <a:gd name="connsiteY99" fmla="*/ 11522868 h 12189617"/>
              <a:gd name="connsiteX100" fmla="*/ 6238397 w 10657204"/>
              <a:gd name="connsiteY100" fmla="*/ 12015786 h 12189617"/>
              <a:gd name="connsiteX101" fmla="*/ 6188390 w 10657204"/>
              <a:gd name="connsiteY101" fmla="*/ 12189617 h 12189617"/>
              <a:gd name="connsiteX102" fmla="*/ 6102666 w 10657204"/>
              <a:gd name="connsiteY102" fmla="*/ 12168187 h 12189617"/>
              <a:gd name="connsiteX103" fmla="*/ 6426515 w 10657204"/>
              <a:gd name="connsiteY103" fmla="*/ 10791824 h 12189617"/>
              <a:gd name="connsiteX104" fmla="*/ 6574153 w 10657204"/>
              <a:gd name="connsiteY104" fmla="*/ 9858374 h 12189617"/>
              <a:gd name="connsiteX105" fmla="*/ 6736078 w 10657204"/>
              <a:gd name="connsiteY105" fmla="*/ 8705849 h 12189617"/>
              <a:gd name="connsiteX106" fmla="*/ 6750664 w 10657204"/>
              <a:gd name="connsiteY106" fmla="*/ 8502253 h 12189617"/>
              <a:gd name="connsiteX107" fmla="*/ 6759805 w 10657204"/>
              <a:gd name="connsiteY107" fmla="*/ 8300563 h 12189617"/>
              <a:gd name="connsiteX108" fmla="*/ 6574066 w 10657204"/>
              <a:gd name="connsiteY108" fmla="*/ 8292398 h 12189617"/>
              <a:gd name="connsiteX109" fmla="*/ 6478904 w 10657204"/>
              <a:gd name="connsiteY109" fmla="*/ 9248774 h 12189617"/>
              <a:gd name="connsiteX110" fmla="*/ 6381272 w 10657204"/>
              <a:gd name="connsiteY110" fmla="*/ 10132218 h 12189617"/>
              <a:gd name="connsiteX111" fmla="*/ 6252684 w 10657204"/>
              <a:gd name="connsiteY111" fmla="*/ 10801349 h 12189617"/>
              <a:gd name="connsiteX112" fmla="*/ 5945504 w 10657204"/>
              <a:gd name="connsiteY112" fmla="*/ 12030074 h 12189617"/>
              <a:gd name="connsiteX113" fmla="*/ 5890736 w 10657204"/>
              <a:gd name="connsiteY113" fmla="*/ 12103894 h 12189617"/>
              <a:gd name="connsiteX114" fmla="*/ 5821680 w 10657204"/>
              <a:gd name="connsiteY114" fmla="*/ 12144374 h 12189617"/>
              <a:gd name="connsiteX115" fmla="*/ 5745479 w 10657204"/>
              <a:gd name="connsiteY115" fmla="*/ 12115799 h 12189617"/>
              <a:gd name="connsiteX116" fmla="*/ 5759766 w 10657204"/>
              <a:gd name="connsiteY116" fmla="*/ 12046742 h 12189617"/>
              <a:gd name="connsiteX117" fmla="*/ 5840729 w 10657204"/>
              <a:gd name="connsiteY117" fmla="*/ 12068174 h 12189617"/>
              <a:gd name="connsiteX118" fmla="*/ 5935979 w 10657204"/>
              <a:gd name="connsiteY118" fmla="*/ 11753849 h 12189617"/>
              <a:gd name="connsiteX119" fmla="*/ 6297929 w 10657204"/>
              <a:gd name="connsiteY119" fmla="*/ 10048874 h 12189617"/>
              <a:gd name="connsiteX120" fmla="*/ 6402704 w 10657204"/>
              <a:gd name="connsiteY120" fmla="*/ 9001124 h 12189617"/>
              <a:gd name="connsiteX121" fmla="*/ 6445566 w 10657204"/>
              <a:gd name="connsiteY121" fmla="*/ 8286749 h 12189617"/>
              <a:gd name="connsiteX122" fmla="*/ 6421753 w 10657204"/>
              <a:gd name="connsiteY122" fmla="*/ 7700963 h 12189617"/>
              <a:gd name="connsiteX123" fmla="*/ 6240778 w 10657204"/>
              <a:gd name="connsiteY123" fmla="*/ 7048500 h 12189617"/>
              <a:gd name="connsiteX124" fmla="*/ 6133622 w 10657204"/>
              <a:gd name="connsiteY124" fmla="*/ 6843713 h 12189617"/>
              <a:gd name="connsiteX125" fmla="*/ 5926453 w 10657204"/>
              <a:gd name="connsiteY125" fmla="*/ 6800850 h 12189617"/>
              <a:gd name="connsiteX126" fmla="*/ 5857397 w 10657204"/>
              <a:gd name="connsiteY126" fmla="*/ 6827044 h 12189617"/>
              <a:gd name="connsiteX127" fmla="*/ 5674041 w 10657204"/>
              <a:gd name="connsiteY127" fmla="*/ 6443663 h 12189617"/>
              <a:gd name="connsiteX128" fmla="*/ 5821678 w 10657204"/>
              <a:gd name="connsiteY128" fmla="*/ 6372225 h 12189617"/>
              <a:gd name="connsiteX129" fmla="*/ 5921691 w 10657204"/>
              <a:gd name="connsiteY129" fmla="*/ 6291263 h 12189617"/>
              <a:gd name="connsiteX130" fmla="*/ 5893115 w 10657204"/>
              <a:gd name="connsiteY130" fmla="*/ 6129338 h 12189617"/>
              <a:gd name="connsiteX131" fmla="*/ 5528784 w 10657204"/>
              <a:gd name="connsiteY131" fmla="*/ 4714875 h 12189617"/>
              <a:gd name="connsiteX132" fmla="*/ 5530912 w 10657204"/>
              <a:gd name="connsiteY132" fmla="*/ 4714194 h 12189617"/>
              <a:gd name="connsiteX133" fmla="*/ 5445442 w 10657204"/>
              <a:gd name="connsiteY133" fmla="*/ 4486275 h 12189617"/>
              <a:gd name="connsiteX134" fmla="*/ 5178742 w 10657204"/>
              <a:gd name="connsiteY134" fmla="*/ 3705226 h 12189617"/>
              <a:gd name="connsiteX135" fmla="*/ 4745354 w 10657204"/>
              <a:gd name="connsiteY135" fmla="*/ 2281239 h 12189617"/>
              <a:gd name="connsiteX136" fmla="*/ 4497904 w 10657204"/>
              <a:gd name="connsiteY136" fmla="*/ 1253368 h 12189617"/>
              <a:gd name="connsiteX137" fmla="*/ 4495799 w 10657204"/>
              <a:gd name="connsiteY137" fmla="*/ 1253490 h 12189617"/>
              <a:gd name="connsiteX138" fmla="*/ 4304823 w 10657204"/>
              <a:gd name="connsiteY138" fmla="*/ 1019176 h 12189617"/>
              <a:gd name="connsiteX139" fmla="*/ 4053839 w 10657204"/>
              <a:gd name="connsiteY139" fmla="*/ 910590 h 12189617"/>
              <a:gd name="connsiteX140" fmla="*/ 3558539 w 10657204"/>
              <a:gd name="connsiteY140" fmla="*/ 941070 h 12189617"/>
              <a:gd name="connsiteX141" fmla="*/ 3086099 w 10657204"/>
              <a:gd name="connsiteY141" fmla="*/ 971550 h 12189617"/>
              <a:gd name="connsiteX142" fmla="*/ 2514601 w 10657204"/>
              <a:gd name="connsiteY142" fmla="*/ 1032510 h 12189617"/>
              <a:gd name="connsiteX143" fmla="*/ 1165860 w 10657204"/>
              <a:gd name="connsiteY143" fmla="*/ 1192530 h 12189617"/>
              <a:gd name="connsiteX144" fmla="*/ 53340 w 10657204"/>
              <a:gd name="connsiteY144" fmla="*/ 1360170 h 12189617"/>
              <a:gd name="connsiteX145" fmla="*/ 0 w 10657204"/>
              <a:gd name="connsiteY145" fmla="*/ 880110 h 12189617"/>
              <a:gd name="connsiteX146" fmla="*/ 3764279 w 10657204"/>
              <a:gd name="connsiteY146" fmla="*/ 598170 h 12189617"/>
              <a:gd name="connsiteX147" fmla="*/ 3749993 w 10657204"/>
              <a:gd name="connsiteY147" fmla="*/ 482442 h 12189617"/>
              <a:gd name="connsiteX148" fmla="*/ 3888103 w 10657204"/>
              <a:gd name="connsiteY148" fmla="*/ 454342 h 12189617"/>
              <a:gd name="connsiteX149" fmla="*/ 4048600 w 10657204"/>
              <a:gd name="connsiteY149" fmla="*/ 380524 h 12189617"/>
              <a:gd name="connsiteX150" fmla="*/ 4135277 w 10657204"/>
              <a:gd name="connsiteY150" fmla="*/ 264320 h 12189617"/>
              <a:gd name="connsiteX151" fmla="*/ 4157185 w 10657204"/>
              <a:gd name="connsiteY151" fmla="*/ 88107 h 12189617"/>
              <a:gd name="connsiteX152" fmla="*/ 4540090 w 10657204"/>
              <a:gd name="connsiteY152" fmla="*/ 14764 h 12189617"/>
              <a:gd name="connsiteX153" fmla="*/ 4637246 w 10657204"/>
              <a:gd name="connsiteY153" fmla="*/ 0 h 1218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0657204" h="12189617">
                <a:moveTo>
                  <a:pt x="9198293" y="557214"/>
                </a:moveTo>
                <a:lnTo>
                  <a:pt x="5388293" y="771527"/>
                </a:lnTo>
                <a:lnTo>
                  <a:pt x="5386463" y="759328"/>
                </a:lnTo>
                <a:lnTo>
                  <a:pt x="5387339" y="765810"/>
                </a:lnTo>
                <a:cubicBezTo>
                  <a:pt x="5316695" y="788352"/>
                  <a:pt x="5292248" y="787638"/>
                  <a:pt x="5245893" y="814863"/>
                </a:cubicBezTo>
                <a:cubicBezTo>
                  <a:pt x="5199538" y="842088"/>
                  <a:pt x="5173186" y="851455"/>
                  <a:pt x="5109210" y="929163"/>
                </a:cubicBezTo>
                <a:cubicBezTo>
                  <a:pt x="5045234" y="1006871"/>
                  <a:pt x="5022612" y="1117124"/>
                  <a:pt x="5004911" y="1223962"/>
                </a:cubicBezTo>
                <a:lnTo>
                  <a:pt x="4841695" y="1233428"/>
                </a:lnTo>
                <a:lnTo>
                  <a:pt x="5012054" y="1223964"/>
                </a:lnTo>
                <a:lnTo>
                  <a:pt x="4973954" y="1409701"/>
                </a:lnTo>
                <a:lnTo>
                  <a:pt x="4983479" y="1600201"/>
                </a:lnTo>
                <a:lnTo>
                  <a:pt x="5073967" y="1981202"/>
                </a:lnTo>
                <a:cubicBezTo>
                  <a:pt x="5104129" y="2020889"/>
                  <a:pt x="5091429" y="2070102"/>
                  <a:pt x="5164454" y="2100264"/>
                </a:cubicBezTo>
                <a:cubicBezTo>
                  <a:pt x="5212079" y="2128839"/>
                  <a:pt x="5259704" y="2128839"/>
                  <a:pt x="5307329" y="2143126"/>
                </a:cubicBezTo>
                <a:lnTo>
                  <a:pt x="5497830" y="2133602"/>
                </a:lnTo>
                <a:cubicBezTo>
                  <a:pt x="5497854" y="2134100"/>
                  <a:pt x="5497879" y="2134597"/>
                  <a:pt x="5497903" y="2135095"/>
                </a:cubicBezTo>
                <a:lnTo>
                  <a:pt x="9212579" y="1859758"/>
                </a:lnTo>
                <a:cubicBezTo>
                  <a:pt x="9831692" y="1811884"/>
                  <a:pt x="9203055" y="1865711"/>
                  <a:pt x="9212580" y="1847851"/>
                </a:cubicBezTo>
                <a:lnTo>
                  <a:pt x="9269730" y="1752601"/>
                </a:lnTo>
                <a:lnTo>
                  <a:pt x="9198293" y="557214"/>
                </a:lnTo>
                <a:close/>
                <a:moveTo>
                  <a:pt x="4637246" y="0"/>
                </a:moveTo>
                <a:cubicBezTo>
                  <a:pt x="4647882" y="30480"/>
                  <a:pt x="4697412" y="237173"/>
                  <a:pt x="4710429" y="253365"/>
                </a:cubicBezTo>
                <a:cubicBezTo>
                  <a:pt x="4723446" y="269557"/>
                  <a:pt x="4754112" y="314008"/>
                  <a:pt x="4777104" y="337185"/>
                </a:cubicBezTo>
                <a:lnTo>
                  <a:pt x="4848383" y="392430"/>
                </a:lnTo>
                <a:cubicBezTo>
                  <a:pt x="4872143" y="410845"/>
                  <a:pt x="4910851" y="409416"/>
                  <a:pt x="4963000" y="409099"/>
                </a:cubicBezTo>
                <a:lnTo>
                  <a:pt x="5161279" y="390526"/>
                </a:lnTo>
                <a:cubicBezTo>
                  <a:pt x="5162337" y="425451"/>
                  <a:pt x="5163396" y="460376"/>
                  <a:pt x="5164454" y="495301"/>
                </a:cubicBezTo>
                <a:lnTo>
                  <a:pt x="5349239" y="483870"/>
                </a:lnTo>
                <a:lnTo>
                  <a:pt x="5375231" y="676208"/>
                </a:lnTo>
                <a:lnTo>
                  <a:pt x="9207818" y="464345"/>
                </a:lnTo>
                <a:cubicBezTo>
                  <a:pt x="9231630" y="472282"/>
                  <a:pt x="9255442" y="475457"/>
                  <a:pt x="9279254" y="488157"/>
                </a:cubicBezTo>
                <a:cubicBezTo>
                  <a:pt x="9296717" y="519113"/>
                  <a:pt x="9314180" y="528639"/>
                  <a:pt x="9314974" y="559595"/>
                </a:cubicBezTo>
                <a:lnTo>
                  <a:pt x="9379267" y="1795465"/>
                </a:lnTo>
                <a:lnTo>
                  <a:pt x="9800051" y="1766937"/>
                </a:lnTo>
                <a:cubicBezTo>
                  <a:pt x="9800019" y="1766392"/>
                  <a:pt x="9799986" y="1765846"/>
                  <a:pt x="9799954" y="1765301"/>
                </a:cubicBezTo>
                <a:lnTo>
                  <a:pt x="9974579" y="1758951"/>
                </a:lnTo>
                <a:lnTo>
                  <a:pt x="10034904" y="2886076"/>
                </a:lnTo>
                <a:lnTo>
                  <a:pt x="9907904" y="2914651"/>
                </a:lnTo>
                <a:lnTo>
                  <a:pt x="9980929" y="3438526"/>
                </a:lnTo>
                <a:cubicBezTo>
                  <a:pt x="9989924" y="3479007"/>
                  <a:pt x="9982252" y="3476626"/>
                  <a:pt x="10022204" y="3495676"/>
                </a:cubicBezTo>
                <a:cubicBezTo>
                  <a:pt x="10053954" y="3514197"/>
                  <a:pt x="10085704" y="3504143"/>
                  <a:pt x="10117454" y="3508376"/>
                </a:cubicBezTo>
                <a:lnTo>
                  <a:pt x="10646885" y="3481388"/>
                </a:lnTo>
                <a:lnTo>
                  <a:pt x="10657204" y="3686176"/>
                </a:lnTo>
                <a:lnTo>
                  <a:pt x="10193654" y="3705226"/>
                </a:lnTo>
                <a:cubicBezTo>
                  <a:pt x="10176721" y="3709458"/>
                  <a:pt x="10159787" y="3699405"/>
                  <a:pt x="10142854" y="3717926"/>
                </a:cubicBezTo>
                <a:cubicBezTo>
                  <a:pt x="10118777" y="3732742"/>
                  <a:pt x="10128037" y="3747559"/>
                  <a:pt x="10120629" y="3762376"/>
                </a:cubicBezTo>
                <a:cubicBezTo>
                  <a:pt x="10119571" y="3800475"/>
                  <a:pt x="10118512" y="3838576"/>
                  <a:pt x="10117454" y="3876676"/>
                </a:cubicBezTo>
                <a:lnTo>
                  <a:pt x="10023791" y="3879057"/>
                </a:lnTo>
                <a:lnTo>
                  <a:pt x="10033316" y="4024313"/>
                </a:lnTo>
                <a:lnTo>
                  <a:pt x="9695179" y="4019551"/>
                </a:lnTo>
                <a:lnTo>
                  <a:pt x="9633266" y="3531395"/>
                </a:lnTo>
                <a:lnTo>
                  <a:pt x="9499916" y="3422651"/>
                </a:lnTo>
                <a:lnTo>
                  <a:pt x="9485629" y="3309939"/>
                </a:lnTo>
                <a:lnTo>
                  <a:pt x="9557066" y="3298032"/>
                </a:lnTo>
                <a:cubicBezTo>
                  <a:pt x="9572677" y="3293799"/>
                  <a:pt x="9590669" y="3294327"/>
                  <a:pt x="9608661" y="3285332"/>
                </a:cubicBezTo>
                <a:cubicBezTo>
                  <a:pt x="9617789" y="3262313"/>
                  <a:pt x="9583657" y="3073666"/>
                  <a:pt x="9569766" y="2974976"/>
                </a:cubicBezTo>
                <a:lnTo>
                  <a:pt x="9482454" y="2428876"/>
                </a:lnTo>
                <a:lnTo>
                  <a:pt x="9337198" y="2449513"/>
                </a:lnTo>
                <a:cubicBezTo>
                  <a:pt x="9336140" y="2411413"/>
                  <a:pt x="9318412" y="2349501"/>
                  <a:pt x="9317354" y="2311401"/>
                </a:cubicBezTo>
                <a:lnTo>
                  <a:pt x="9212579" y="2305051"/>
                </a:lnTo>
                <a:lnTo>
                  <a:pt x="9212579" y="2302827"/>
                </a:lnTo>
                <a:lnTo>
                  <a:pt x="5511880" y="2423966"/>
                </a:lnTo>
                <a:lnTo>
                  <a:pt x="5512117" y="2428876"/>
                </a:lnTo>
                <a:lnTo>
                  <a:pt x="5412105" y="2428875"/>
                </a:lnTo>
                <a:cubicBezTo>
                  <a:pt x="5374005" y="2465388"/>
                  <a:pt x="5340666" y="2454275"/>
                  <a:pt x="5288279" y="2524126"/>
                </a:cubicBezTo>
                <a:cubicBezTo>
                  <a:pt x="5245417" y="2581276"/>
                  <a:pt x="5288279" y="2676526"/>
                  <a:pt x="5288279" y="2743201"/>
                </a:cubicBezTo>
                <a:lnTo>
                  <a:pt x="5950267" y="4581526"/>
                </a:lnTo>
                <a:lnTo>
                  <a:pt x="5945910" y="4582912"/>
                </a:lnTo>
                <a:lnTo>
                  <a:pt x="6364603" y="6015039"/>
                </a:lnTo>
                <a:cubicBezTo>
                  <a:pt x="6466203" y="6172201"/>
                  <a:pt x="6534466" y="6243638"/>
                  <a:pt x="6731316" y="6357939"/>
                </a:cubicBezTo>
                <a:cubicBezTo>
                  <a:pt x="6907529" y="6465095"/>
                  <a:pt x="6998016" y="6486526"/>
                  <a:pt x="7155179" y="6522244"/>
                </a:cubicBezTo>
                <a:cubicBezTo>
                  <a:pt x="7232172" y="6536929"/>
                  <a:pt x="7309166" y="6546851"/>
                  <a:pt x="7386160" y="6555582"/>
                </a:cubicBezTo>
                <a:lnTo>
                  <a:pt x="7616926" y="6581751"/>
                </a:lnTo>
                <a:cubicBezTo>
                  <a:pt x="7616998" y="6580172"/>
                  <a:pt x="7617069" y="6578592"/>
                  <a:pt x="7617141" y="6577013"/>
                </a:cubicBezTo>
                <a:lnTo>
                  <a:pt x="8131491" y="6672263"/>
                </a:lnTo>
                <a:lnTo>
                  <a:pt x="8707753" y="6715125"/>
                </a:lnTo>
                <a:lnTo>
                  <a:pt x="9450703" y="6686550"/>
                </a:lnTo>
                <a:lnTo>
                  <a:pt x="9831703" y="6696075"/>
                </a:lnTo>
                <a:lnTo>
                  <a:pt x="9826941" y="6596063"/>
                </a:lnTo>
                <a:lnTo>
                  <a:pt x="10169841" y="6586538"/>
                </a:lnTo>
                <a:lnTo>
                  <a:pt x="10226991" y="7448550"/>
                </a:lnTo>
                <a:lnTo>
                  <a:pt x="9912666" y="7358063"/>
                </a:lnTo>
                <a:lnTo>
                  <a:pt x="9669778" y="7705725"/>
                </a:lnTo>
                <a:lnTo>
                  <a:pt x="9503091" y="7543800"/>
                </a:lnTo>
                <a:lnTo>
                  <a:pt x="9184003" y="7386638"/>
                </a:lnTo>
                <a:lnTo>
                  <a:pt x="8483916" y="7158038"/>
                </a:lnTo>
                <a:lnTo>
                  <a:pt x="7598306" y="6996153"/>
                </a:lnTo>
                <a:cubicBezTo>
                  <a:pt x="7598234" y="6997727"/>
                  <a:pt x="7598163" y="6999301"/>
                  <a:pt x="7598091" y="7000875"/>
                </a:cubicBezTo>
                <a:lnTo>
                  <a:pt x="7302816" y="6981825"/>
                </a:lnTo>
                <a:cubicBezTo>
                  <a:pt x="7171847" y="6987382"/>
                  <a:pt x="7100410" y="6947693"/>
                  <a:pt x="6931341" y="7062788"/>
                </a:cubicBezTo>
                <a:cubicBezTo>
                  <a:pt x="6758303" y="7212013"/>
                  <a:pt x="6809104" y="7356476"/>
                  <a:pt x="6812278" y="7510463"/>
                </a:cubicBezTo>
                <a:lnTo>
                  <a:pt x="6878953" y="8305799"/>
                </a:lnTo>
                <a:lnTo>
                  <a:pt x="6878953" y="8305800"/>
                </a:lnTo>
                <a:lnTo>
                  <a:pt x="6866154" y="8579642"/>
                </a:lnTo>
                <a:cubicBezTo>
                  <a:pt x="6861888" y="8670924"/>
                  <a:pt x="6856729" y="8762205"/>
                  <a:pt x="6847997" y="8853486"/>
                </a:cubicBezTo>
                <a:cubicBezTo>
                  <a:pt x="6824184" y="9048749"/>
                  <a:pt x="6786084" y="9244011"/>
                  <a:pt x="6755128" y="9439274"/>
                </a:cubicBezTo>
                <a:lnTo>
                  <a:pt x="6609872" y="10315574"/>
                </a:lnTo>
                <a:lnTo>
                  <a:pt x="6574153" y="10534649"/>
                </a:lnTo>
                <a:cubicBezTo>
                  <a:pt x="6540022" y="10706099"/>
                  <a:pt x="6515415" y="10877549"/>
                  <a:pt x="6471759" y="11048999"/>
                </a:cubicBezTo>
                <a:cubicBezTo>
                  <a:pt x="6444772" y="11206955"/>
                  <a:pt x="6410640" y="11364912"/>
                  <a:pt x="6369366" y="11522868"/>
                </a:cubicBezTo>
                <a:lnTo>
                  <a:pt x="6238397" y="12015786"/>
                </a:lnTo>
                <a:lnTo>
                  <a:pt x="6188390" y="12189617"/>
                </a:lnTo>
                <a:lnTo>
                  <a:pt x="6102666" y="12168187"/>
                </a:lnTo>
                <a:cubicBezTo>
                  <a:pt x="6210616" y="11709399"/>
                  <a:pt x="6339996" y="11250612"/>
                  <a:pt x="6426515" y="10791824"/>
                </a:cubicBezTo>
                <a:cubicBezTo>
                  <a:pt x="6509065" y="10454480"/>
                  <a:pt x="6524940" y="10169524"/>
                  <a:pt x="6574153" y="9858374"/>
                </a:cubicBezTo>
                <a:cubicBezTo>
                  <a:pt x="6628128" y="9474199"/>
                  <a:pt x="6708297" y="9090024"/>
                  <a:pt x="6736078" y="8705849"/>
                </a:cubicBezTo>
                <a:cubicBezTo>
                  <a:pt x="6742428" y="8637587"/>
                  <a:pt x="6746993" y="8569920"/>
                  <a:pt x="6750664" y="8502253"/>
                </a:cubicBezTo>
                <a:lnTo>
                  <a:pt x="6759805" y="8300563"/>
                </a:lnTo>
                <a:lnTo>
                  <a:pt x="6574066" y="8292398"/>
                </a:lnTo>
                <a:lnTo>
                  <a:pt x="6478904" y="9248774"/>
                </a:lnTo>
                <a:cubicBezTo>
                  <a:pt x="6446360" y="9543255"/>
                  <a:pt x="6428103" y="9837737"/>
                  <a:pt x="6381272" y="10132218"/>
                </a:cubicBezTo>
                <a:cubicBezTo>
                  <a:pt x="6355079" y="10360819"/>
                  <a:pt x="6293165" y="10575130"/>
                  <a:pt x="6252684" y="10801349"/>
                </a:cubicBezTo>
                <a:lnTo>
                  <a:pt x="5945504" y="12030074"/>
                </a:lnTo>
                <a:cubicBezTo>
                  <a:pt x="5927248" y="12054681"/>
                  <a:pt x="5944712" y="12060237"/>
                  <a:pt x="5890736" y="12103894"/>
                </a:cubicBezTo>
                <a:cubicBezTo>
                  <a:pt x="5855811" y="12138818"/>
                  <a:pt x="5844699" y="12130881"/>
                  <a:pt x="5821680" y="12144374"/>
                </a:cubicBezTo>
                <a:lnTo>
                  <a:pt x="5745479" y="12115799"/>
                </a:lnTo>
                <a:lnTo>
                  <a:pt x="5759766" y="12046742"/>
                </a:lnTo>
                <a:lnTo>
                  <a:pt x="5840729" y="12068174"/>
                </a:lnTo>
                <a:lnTo>
                  <a:pt x="5935979" y="11753849"/>
                </a:lnTo>
                <a:cubicBezTo>
                  <a:pt x="6056629" y="11185524"/>
                  <a:pt x="6224904" y="10648156"/>
                  <a:pt x="6297929" y="10048874"/>
                </a:cubicBezTo>
                <a:cubicBezTo>
                  <a:pt x="6351904" y="9682955"/>
                  <a:pt x="6367779" y="9350374"/>
                  <a:pt x="6402704" y="9001124"/>
                </a:cubicBezTo>
                <a:lnTo>
                  <a:pt x="6445566" y="8286749"/>
                </a:lnTo>
                <a:lnTo>
                  <a:pt x="6421753" y="7700963"/>
                </a:lnTo>
                <a:lnTo>
                  <a:pt x="6240778" y="7048500"/>
                </a:lnTo>
                <a:cubicBezTo>
                  <a:pt x="6205059" y="6980238"/>
                  <a:pt x="6209822" y="6895306"/>
                  <a:pt x="6133622" y="6843713"/>
                </a:cubicBezTo>
                <a:cubicBezTo>
                  <a:pt x="6045516" y="6774656"/>
                  <a:pt x="5995509" y="6815138"/>
                  <a:pt x="5926453" y="6800850"/>
                </a:cubicBezTo>
                <a:lnTo>
                  <a:pt x="5857397" y="6827044"/>
                </a:lnTo>
                <a:lnTo>
                  <a:pt x="5674041" y="6443663"/>
                </a:lnTo>
                <a:lnTo>
                  <a:pt x="5821678" y="6372225"/>
                </a:lnTo>
                <a:cubicBezTo>
                  <a:pt x="5855016" y="6345238"/>
                  <a:pt x="5895497" y="6353968"/>
                  <a:pt x="5921691" y="6291263"/>
                </a:cubicBezTo>
                <a:cubicBezTo>
                  <a:pt x="5933598" y="6237288"/>
                  <a:pt x="5902640" y="6183313"/>
                  <a:pt x="5893115" y="6129338"/>
                </a:cubicBezTo>
                <a:lnTo>
                  <a:pt x="5528784" y="4714875"/>
                </a:lnTo>
                <a:lnTo>
                  <a:pt x="5530912" y="4714194"/>
                </a:lnTo>
                <a:lnTo>
                  <a:pt x="5445442" y="4486275"/>
                </a:lnTo>
                <a:lnTo>
                  <a:pt x="5178742" y="3705226"/>
                </a:lnTo>
                <a:lnTo>
                  <a:pt x="4745354" y="2281239"/>
                </a:lnTo>
                <a:lnTo>
                  <a:pt x="4497904" y="1253368"/>
                </a:lnTo>
                <a:lnTo>
                  <a:pt x="4495799" y="1253490"/>
                </a:lnTo>
                <a:cubicBezTo>
                  <a:pt x="4445793" y="1166971"/>
                  <a:pt x="4378483" y="1076326"/>
                  <a:pt x="4304823" y="1019176"/>
                </a:cubicBezTo>
                <a:cubicBezTo>
                  <a:pt x="4231163" y="962026"/>
                  <a:pt x="4178220" y="923608"/>
                  <a:pt x="4053839" y="910590"/>
                </a:cubicBezTo>
                <a:lnTo>
                  <a:pt x="3558539" y="941070"/>
                </a:lnTo>
                <a:lnTo>
                  <a:pt x="3086099" y="971550"/>
                </a:lnTo>
                <a:lnTo>
                  <a:pt x="2514601" y="1032510"/>
                </a:lnTo>
                <a:lnTo>
                  <a:pt x="1165860" y="1192530"/>
                </a:lnTo>
                <a:lnTo>
                  <a:pt x="53340" y="1360170"/>
                </a:lnTo>
                <a:lnTo>
                  <a:pt x="0" y="880110"/>
                </a:lnTo>
                <a:lnTo>
                  <a:pt x="3764279" y="598170"/>
                </a:lnTo>
                <a:lnTo>
                  <a:pt x="3749993" y="482442"/>
                </a:lnTo>
                <a:cubicBezTo>
                  <a:pt x="3811905" y="469900"/>
                  <a:pt x="3838335" y="471328"/>
                  <a:pt x="3888103" y="454342"/>
                </a:cubicBezTo>
                <a:cubicBezTo>
                  <a:pt x="3937871" y="437356"/>
                  <a:pt x="4007404" y="412194"/>
                  <a:pt x="4048600" y="380524"/>
                </a:cubicBezTo>
                <a:cubicBezTo>
                  <a:pt x="4089796" y="348854"/>
                  <a:pt x="4117180" y="313056"/>
                  <a:pt x="4135277" y="264320"/>
                </a:cubicBezTo>
                <a:cubicBezTo>
                  <a:pt x="4153374" y="215584"/>
                  <a:pt x="4142659" y="179784"/>
                  <a:pt x="4157185" y="88107"/>
                </a:cubicBezTo>
                <a:lnTo>
                  <a:pt x="4540090" y="14764"/>
                </a:lnTo>
                <a:lnTo>
                  <a:pt x="4637246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A7B6AB7-992D-3D0C-E57D-B4D02BF8F4A4}"/>
              </a:ext>
            </a:extLst>
          </p:cNvPr>
          <p:cNvSpPr/>
          <p:nvPr/>
        </p:nvSpPr>
        <p:spPr>
          <a:xfrm>
            <a:off x="902555" y="1921254"/>
            <a:ext cx="4304445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Google Street View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C9C3A-A61B-27F5-8E88-454AD353A153}"/>
              </a:ext>
            </a:extLst>
          </p:cNvPr>
          <p:cNvSpPr/>
          <p:nvPr/>
        </p:nvSpPr>
        <p:spPr>
          <a:xfrm>
            <a:off x="902554" y="3136612"/>
            <a:ext cx="4304445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Overall Works</a:t>
            </a:r>
          </a:p>
        </p:txBody>
      </p:sp>
    </p:spTree>
    <p:extLst>
      <p:ext uri="{BB962C8B-B14F-4D97-AF65-F5344CB8AC3E}">
        <p14:creationId xmlns:p14="http://schemas.microsoft.com/office/powerpoint/2010/main" val="226676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2703897-1BFC-4F67-ACA0-D474E9B9DA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5613854"/>
            <a:ext cx="12191999" cy="1259684"/>
          </a:xfrm>
          <a:prstGeom prst="rect">
            <a:avLst/>
          </a:prstGeom>
        </p:spPr>
      </p:pic>
      <p:pic>
        <p:nvPicPr>
          <p:cNvPr id="19" name="Picture 18" descr="An aerial view of a city&#10;&#10;Description automatically generated">
            <a:extLst>
              <a:ext uri="{FF2B5EF4-FFF2-40B4-BE49-F238E27FC236}">
                <a16:creationId xmlns:a16="http://schemas.microsoft.com/office/drawing/2014/main" id="{5AB898A9-0CB1-DC9C-AF25-551256B46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412" y="-5563664"/>
            <a:ext cx="12277409" cy="12437202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3F417D5-13B5-4888-E219-EC7067CFD6A6}"/>
              </a:ext>
            </a:extLst>
          </p:cNvPr>
          <p:cNvSpPr/>
          <p:nvPr/>
        </p:nvSpPr>
        <p:spPr>
          <a:xfrm>
            <a:off x="1493521" y="-5392214"/>
            <a:ext cx="10657204" cy="12189617"/>
          </a:xfrm>
          <a:custGeom>
            <a:avLst/>
            <a:gdLst>
              <a:gd name="connsiteX0" fmla="*/ 9212579 w 10657204"/>
              <a:gd name="connsiteY0" fmla="*/ 2159732 h 12189617"/>
              <a:gd name="connsiteX1" fmla="*/ 9210199 w 10657204"/>
              <a:gd name="connsiteY1" fmla="*/ 2159796 h 12189617"/>
              <a:gd name="connsiteX2" fmla="*/ 9212579 w 10657204"/>
              <a:gd name="connsiteY2" fmla="*/ 2207401 h 12189617"/>
              <a:gd name="connsiteX3" fmla="*/ 9198293 w 10657204"/>
              <a:gd name="connsiteY3" fmla="*/ 557214 h 12189617"/>
              <a:gd name="connsiteX4" fmla="*/ 5388293 w 10657204"/>
              <a:gd name="connsiteY4" fmla="*/ 771527 h 12189617"/>
              <a:gd name="connsiteX5" fmla="*/ 5386463 w 10657204"/>
              <a:gd name="connsiteY5" fmla="*/ 759328 h 12189617"/>
              <a:gd name="connsiteX6" fmla="*/ 5387339 w 10657204"/>
              <a:gd name="connsiteY6" fmla="*/ 765810 h 12189617"/>
              <a:gd name="connsiteX7" fmla="*/ 5245893 w 10657204"/>
              <a:gd name="connsiteY7" fmla="*/ 814863 h 12189617"/>
              <a:gd name="connsiteX8" fmla="*/ 5109210 w 10657204"/>
              <a:gd name="connsiteY8" fmla="*/ 929163 h 12189617"/>
              <a:gd name="connsiteX9" fmla="*/ 5004911 w 10657204"/>
              <a:gd name="connsiteY9" fmla="*/ 1223962 h 12189617"/>
              <a:gd name="connsiteX10" fmla="*/ 4841695 w 10657204"/>
              <a:gd name="connsiteY10" fmla="*/ 1233428 h 12189617"/>
              <a:gd name="connsiteX11" fmla="*/ 5012054 w 10657204"/>
              <a:gd name="connsiteY11" fmla="*/ 1223964 h 12189617"/>
              <a:gd name="connsiteX12" fmla="*/ 4973954 w 10657204"/>
              <a:gd name="connsiteY12" fmla="*/ 1409701 h 12189617"/>
              <a:gd name="connsiteX13" fmla="*/ 4983479 w 10657204"/>
              <a:gd name="connsiteY13" fmla="*/ 1600201 h 12189617"/>
              <a:gd name="connsiteX14" fmla="*/ 5073967 w 10657204"/>
              <a:gd name="connsiteY14" fmla="*/ 1981202 h 12189617"/>
              <a:gd name="connsiteX15" fmla="*/ 5164454 w 10657204"/>
              <a:gd name="connsiteY15" fmla="*/ 2100264 h 12189617"/>
              <a:gd name="connsiteX16" fmla="*/ 5307329 w 10657204"/>
              <a:gd name="connsiteY16" fmla="*/ 2143126 h 12189617"/>
              <a:gd name="connsiteX17" fmla="*/ 5497830 w 10657204"/>
              <a:gd name="connsiteY17" fmla="*/ 2133602 h 12189617"/>
              <a:gd name="connsiteX18" fmla="*/ 5497903 w 10657204"/>
              <a:gd name="connsiteY18" fmla="*/ 2135095 h 12189617"/>
              <a:gd name="connsiteX19" fmla="*/ 9212579 w 10657204"/>
              <a:gd name="connsiteY19" fmla="*/ 1859758 h 12189617"/>
              <a:gd name="connsiteX20" fmla="*/ 9210198 w 10657204"/>
              <a:gd name="connsiteY20" fmla="*/ 1969296 h 12189617"/>
              <a:gd name="connsiteX21" fmla="*/ 9243726 w 10657204"/>
              <a:gd name="connsiteY21" fmla="*/ 1957277 h 12189617"/>
              <a:gd name="connsiteX22" fmla="*/ 9236095 w 10657204"/>
              <a:gd name="connsiteY22" fmla="*/ 1958021 h 12189617"/>
              <a:gd name="connsiteX23" fmla="*/ 9212580 w 10657204"/>
              <a:gd name="connsiteY23" fmla="*/ 1962151 h 12189617"/>
              <a:gd name="connsiteX24" fmla="*/ 9212580 w 10657204"/>
              <a:gd name="connsiteY24" fmla="*/ 1847851 h 12189617"/>
              <a:gd name="connsiteX25" fmla="*/ 9269730 w 10657204"/>
              <a:gd name="connsiteY25" fmla="*/ 1752601 h 12189617"/>
              <a:gd name="connsiteX26" fmla="*/ 4637246 w 10657204"/>
              <a:gd name="connsiteY26" fmla="*/ 0 h 12189617"/>
              <a:gd name="connsiteX27" fmla="*/ 4710429 w 10657204"/>
              <a:gd name="connsiteY27" fmla="*/ 253365 h 12189617"/>
              <a:gd name="connsiteX28" fmla="*/ 4777104 w 10657204"/>
              <a:gd name="connsiteY28" fmla="*/ 337185 h 12189617"/>
              <a:gd name="connsiteX29" fmla="*/ 4848383 w 10657204"/>
              <a:gd name="connsiteY29" fmla="*/ 392430 h 12189617"/>
              <a:gd name="connsiteX30" fmla="*/ 4963000 w 10657204"/>
              <a:gd name="connsiteY30" fmla="*/ 409099 h 12189617"/>
              <a:gd name="connsiteX31" fmla="*/ 5161279 w 10657204"/>
              <a:gd name="connsiteY31" fmla="*/ 390526 h 12189617"/>
              <a:gd name="connsiteX32" fmla="*/ 5164454 w 10657204"/>
              <a:gd name="connsiteY32" fmla="*/ 495301 h 12189617"/>
              <a:gd name="connsiteX33" fmla="*/ 5349239 w 10657204"/>
              <a:gd name="connsiteY33" fmla="*/ 483870 h 12189617"/>
              <a:gd name="connsiteX34" fmla="*/ 5375231 w 10657204"/>
              <a:gd name="connsiteY34" fmla="*/ 676208 h 12189617"/>
              <a:gd name="connsiteX35" fmla="*/ 9207818 w 10657204"/>
              <a:gd name="connsiteY35" fmla="*/ 464345 h 12189617"/>
              <a:gd name="connsiteX36" fmla="*/ 9279254 w 10657204"/>
              <a:gd name="connsiteY36" fmla="*/ 488157 h 12189617"/>
              <a:gd name="connsiteX37" fmla="*/ 9314974 w 10657204"/>
              <a:gd name="connsiteY37" fmla="*/ 559595 h 12189617"/>
              <a:gd name="connsiteX38" fmla="*/ 9374505 w 10657204"/>
              <a:gd name="connsiteY38" fmla="*/ 1850232 h 12189617"/>
              <a:gd name="connsiteX39" fmla="*/ 9353967 w 10657204"/>
              <a:gd name="connsiteY39" fmla="*/ 1891011 h 12189617"/>
              <a:gd name="connsiteX40" fmla="*/ 9320707 w 10657204"/>
              <a:gd name="connsiteY40" fmla="*/ 1929679 h 12189617"/>
              <a:gd name="connsiteX41" fmla="*/ 9336404 w 10657204"/>
              <a:gd name="connsiteY41" fmla="*/ 1924052 h 12189617"/>
              <a:gd name="connsiteX42" fmla="*/ 9374504 w 10657204"/>
              <a:gd name="connsiteY42" fmla="*/ 1864521 h 12189617"/>
              <a:gd name="connsiteX43" fmla="*/ 9379267 w 10657204"/>
              <a:gd name="connsiteY43" fmla="*/ 1795465 h 12189617"/>
              <a:gd name="connsiteX44" fmla="*/ 9800051 w 10657204"/>
              <a:gd name="connsiteY44" fmla="*/ 1766937 h 12189617"/>
              <a:gd name="connsiteX45" fmla="*/ 9799954 w 10657204"/>
              <a:gd name="connsiteY45" fmla="*/ 1765301 h 12189617"/>
              <a:gd name="connsiteX46" fmla="*/ 9974579 w 10657204"/>
              <a:gd name="connsiteY46" fmla="*/ 1758951 h 12189617"/>
              <a:gd name="connsiteX47" fmla="*/ 10034904 w 10657204"/>
              <a:gd name="connsiteY47" fmla="*/ 2886076 h 12189617"/>
              <a:gd name="connsiteX48" fmla="*/ 9907904 w 10657204"/>
              <a:gd name="connsiteY48" fmla="*/ 2914651 h 12189617"/>
              <a:gd name="connsiteX49" fmla="*/ 9980929 w 10657204"/>
              <a:gd name="connsiteY49" fmla="*/ 3438526 h 12189617"/>
              <a:gd name="connsiteX50" fmla="*/ 10022204 w 10657204"/>
              <a:gd name="connsiteY50" fmla="*/ 3495676 h 12189617"/>
              <a:gd name="connsiteX51" fmla="*/ 10117454 w 10657204"/>
              <a:gd name="connsiteY51" fmla="*/ 3508376 h 12189617"/>
              <a:gd name="connsiteX52" fmla="*/ 10646885 w 10657204"/>
              <a:gd name="connsiteY52" fmla="*/ 3481388 h 12189617"/>
              <a:gd name="connsiteX53" fmla="*/ 10657204 w 10657204"/>
              <a:gd name="connsiteY53" fmla="*/ 3686176 h 12189617"/>
              <a:gd name="connsiteX54" fmla="*/ 10193654 w 10657204"/>
              <a:gd name="connsiteY54" fmla="*/ 3705226 h 12189617"/>
              <a:gd name="connsiteX55" fmla="*/ 10142854 w 10657204"/>
              <a:gd name="connsiteY55" fmla="*/ 3717926 h 12189617"/>
              <a:gd name="connsiteX56" fmla="*/ 10120629 w 10657204"/>
              <a:gd name="connsiteY56" fmla="*/ 3762376 h 12189617"/>
              <a:gd name="connsiteX57" fmla="*/ 10117454 w 10657204"/>
              <a:gd name="connsiteY57" fmla="*/ 3876676 h 12189617"/>
              <a:gd name="connsiteX58" fmla="*/ 10023791 w 10657204"/>
              <a:gd name="connsiteY58" fmla="*/ 3879057 h 12189617"/>
              <a:gd name="connsiteX59" fmla="*/ 10033316 w 10657204"/>
              <a:gd name="connsiteY59" fmla="*/ 4024313 h 12189617"/>
              <a:gd name="connsiteX60" fmla="*/ 9695179 w 10657204"/>
              <a:gd name="connsiteY60" fmla="*/ 4019551 h 12189617"/>
              <a:gd name="connsiteX61" fmla="*/ 9633266 w 10657204"/>
              <a:gd name="connsiteY61" fmla="*/ 3531395 h 12189617"/>
              <a:gd name="connsiteX62" fmla="*/ 9499916 w 10657204"/>
              <a:gd name="connsiteY62" fmla="*/ 3422651 h 12189617"/>
              <a:gd name="connsiteX63" fmla="*/ 9485629 w 10657204"/>
              <a:gd name="connsiteY63" fmla="*/ 3309939 h 12189617"/>
              <a:gd name="connsiteX64" fmla="*/ 9557066 w 10657204"/>
              <a:gd name="connsiteY64" fmla="*/ 3298032 h 12189617"/>
              <a:gd name="connsiteX65" fmla="*/ 9608661 w 10657204"/>
              <a:gd name="connsiteY65" fmla="*/ 3285332 h 12189617"/>
              <a:gd name="connsiteX66" fmla="*/ 9569766 w 10657204"/>
              <a:gd name="connsiteY66" fmla="*/ 2974976 h 12189617"/>
              <a:gd name="connsiteX67" fmla="*/ 9482454 w 10657204"/>
              <a:gd name="connsiteY67" fmla="*/ 2428876 h 12189617"/>
              <a:gd name="connsiteX68" fmla="*/ 9337198 w 10657204"/>
              <a:gd name="connsiteY68" fmla="*/ 2449513 h 12189617"/>
              <a:gd name="connsiteX69" fmla="*/ 9317354 w 10657204"/>
              <a:gd name="connsiteY69" fmla="*/ 2311401 h 12189617"/>
              <a:gd name="connsiteX70" fmla="*/ 9212579 w 10657204"/>
              <a:gd name="connsiteY70" fmla="*/ 2305051 h 12189617"/>
              <a:gd name="connsiteX71" fmla="*/ 9212579 w 10657204"/>
              <a:gd name="connsiteY71" fmla="*/ 2302827 h 12189617"/>
              <a:gd name="connsiteX72" fmla="*/ 5511880 w 10657204"/>
              <a:gd name="connsiteY72" fmla="*/ 2423966 h 12189617"/>
              <a:gd name="connsiteX73" fmla="*/ 5512117 w 10657204"/>
              <a:gd name="connsiteY73" fmla="*/ 2428876 h 12189617"/>
              <a:gd name="connsiteX74" fmla="*/ 5412105 w 10657204"/>
              <a:gd name="connsiteY74" fmla="*/ 2428875 h 12189617"/>
              <a:gd name="connsiteX75" fmla="*/ 5288279 w 10657204"/>
              <a:gd name="connsiteY75" fmla="*/ 2524126 h 12189617"/>
              <a:gd name="connsiteX76" fmla="*/ 5288279 w 10657204"/>
              <a:gd name="connsiteY76" fmla="*/ 2743201 h 12189617"/>
              <a:gd name="connsiteX77" fmla="*/ 5950267 w 10657204"/>
              <a:gd name="connsiteY77" fmla="*/ 4581526 h 12189617"/>
              <a:gd name="connsiteX78" fmla="*/ 5945910 w 10657204"/>
              <a:gd name="connsiteY78" fmla="*/ 4582912 h 12189617"/>
              <a:gd name="connsiteX79" fmla="*/ 6364603 w 10657204"/>
              <a:gd name="connsiteY79" fmla="*/ 6015039 h 12189617"/>
              <a:gd name="connsiteX80" fmla="*/ 6731316 w 10657204"/>
              <a:gd name="connsiteY80" fmla="*/ 6357939 h 12189617"/>
              <a:gd name="connsiteX81" fmla="*/ 7155179 w 10657204"/>
              <a:gd name="connsiteY81" fmla="*/ 6522244 h 12189617"/>
              <a:gd name="connsiteX82" fmla="*/ 7386160 w 10657204"/>
              <a:gd name="connsiteY82" fmla="*/ 6555582 h 12189617"/>
              <a:gd name="connsiteX83" fmla="*/ 7616926 w 10657204"/>
              <a:gd name="connsiteY83" fmla="*/ 6581751 h 12189617"/>
              <a:gd name="connsiteX84" fmla="*/ 7617141 w 10657204"/>
              <a:gd name="connsiteY84" fmla="*/ 6577013 h 12189617"/>
              <a:gd name="connsiteX85" fmla="*/ 8131491 w 10657204"/>
              <a:gd name="connsiteY85" fmla="*/ 6672263 h 12189617"/>
              <a:gd name="connsiteX86" fmla="*/ 8707753 w 10657204"/>
              <a:gd name="connsiteY86" fmla="*/ 6715125 h 12189617"/>
              <a:gd name="connsiteX87" fmla="*/ 9450703 w 10657204"/>
              <a:gd name="connsiteY87" fmla="*/ 6686550 h 12189617"/>
              <a:gd name="connsiteX88" fmla="*/ 9831703 w 10657204"/>
              <a:gd name="connsiteY88" fmla="*/ 6696075 h 12189617"/>
              <a:gd name="connsiteX89" fmla="*/ 9826941 w 10657204"/>
              <a:gd name="connsiteY89" fmla="*/ 6596063 h 12189617"/>
              <a:gd name="connsiteX90" fmla="*/ 10169841 w 10657204"/>
              <a:gd name="connsiteY90" fmla="*/ 6586538 h 12189617"/>
              <a:gd name="connsiteX91" fmla="*/ 10226991 w 10657204"/>
              <a:gd name="connsiteY91" fmla="*/ 7448550 h 12189617"/>
              <a:gd name="connsiteX92" fmla="*/ 9912666 w 10657204"/>
              <a:gd name="connsiteY92" fmla="*/ 7358063 h 12189617"/>
              <a:gd name="connsiteX93" fmla="*/ 9669778 w 10657204"/>
              <a:gd name="connsiteY93" fmla="*/ 7705725 h 12189617"/>
              <a:gd name="connsiteX94" fmla="*/ 9503091 w 10657204"/>
              <a:gd name="connsiteY94" fmla="*/ 7543800 h 12189617"/>
              <a:gd name="connsiteX95" fmla="*/ 9184003 w 10657204"/>
              <a:gd name="connsiteY95" fmla="*/ 7386638 h 12189617"/>
              <a:gd name="connsiteX96" fmla="*/ 8483916 w 10657204"/>
              <a:gd name="connsiteY96" fmla="*/ 7158038 h 12189617"/>
              <a:gd name="connsiteX97" fmla="*/ 7598306 w 10657204"/>
              <a:gd name="connsiteY97" fmla="*/ 6996153 h 12189617"/>
              <a:gd name="connsiteX98" fmla="*/ 7598091 w 10657204"/>
              <a:gd name="connsiteY98" fmla="*/ 7000875 h 12189617"/>
              <a:gd name="connsiteX99" fmla="*/ 7302816 w 10657204"/>
              <a:gd name="connsiteY99" fmla="*/ 6981825 h 12189617"/>
              <a:gd name="connsiteX100" fmla="*/ 6931341 w 10657204"/>
              <a:gd name="connsiteY100" fmla="*/ 7062788 h 12189617"/>
              <a:gd name="connsiteX101" fmla="*/ 6812278 w 10657204"/>
              <a:gd name="connsiteY101" fmla="*/ 7510463 h 12189617"/>
              <a:gd name="connsiteX102" fmla="*/ 6878953 w 10657204"/>
              <a:gd name="connsiteY102" fmla="*/ 8305799 h 12189617"/>
              <a:gd name="connsiteX103" fmla="*/ 6878953 w 10657204"/>
              <a:gd name="connsiteY103" fmla="*/ 8305800 h 12189617"/>
              <a:gd name="connsiteX104" fmla="*/ 6866154 w 10657204"/>
              <a:gd name="connsiteY104" fmla="*/ 8579642 h 12189617"/>
              <a:gd name="connsiteX105" fmla="*/ 6847997 w 10657204"/>
              <a:gd name="connsiteY105" fmla="*/ 8853486 h 12189617"/>
              <a:gd name="connsiteX106" fmla="*/ 6755128 w 10657204"/>
              <a:gd name="connsiteY106" fmla="*/ 9439274 h 12189617"/>
              <a:gd name="connsiteX107" fmla="*/ 6609872 w 10657204"/>
              <a:gd name="connsiteY107" fmla="*/ 10315574 h 12189617"/>
              <a:gd name="connsiteX108" fmla="*/ 6574153 w 10657204"/>
              <a:gd name="connsiteY108" fmla="*/ 10534649 h 12189617"/>
              <a:gd name="connsiteX109" fmla="*/ 6471759 w 10657204"/>
              <a:gd name="connsiteY109" fmla="*/ 11048999 h 12189617"/>
              <a:gd name="connsiteX110" fmla="*/ 6369366 w 10657204"/>
              <a:gd name="connsiteY110" fmla="*/ 11522868 h 12189617"/>
              <a:gd name="connsiteX111" fmla="*/ 6238397 w 10657204"/>
              <a:gd name="connsiteY111" fmla="*/ 12015786 h 12189617"/>
              <a:gd name="connsiteX112" fmla="*/ 6188390 w 10657204"/>
              <a:gd name="connsiteY112" fmla="*/ 12189617 h 12189617"/>
              <a:gd name="connsiteX113" fmla="*/ 6102666 w 10657204"/>
              <a:gd name="connsiteY113" fmla="*/ 12168187 h 12189617"/>
              <a:gd name="connsiteX114" fmla="*/ 6426515 w 10657204"/>
              <a:gd name="connsiteY114" fmla="*/ 10791824 h 12189617"/>
              <a:gd name="connsiteX115" fmla="*/ 6574153 w 10657204"/>
              <a:gd name="connsiteY115" fmla="*/ 9858374 h 12189617"/>
              <a:gd name="connsiteX116" fmla="*/ 6736078 w 10657204"/>
              <a:gd name="connsiteY116" fmla="*/ 8705849 h 12189617"/>
              <a:gd name="connsiteX117" fmla="*/ 6750664 w 10657204"/>
              <a:gd name="connsiteY117" fmla="*/ 8502253 h 12189617"/>
              <a:gd name="connsiteX118" fmla="*/ 6759805 w 10657204"/>
              <a:gd name="connsiteY118" fmla="*/ 8300563 h 12189617"/>
              <a:gd name="connsiteX119" fmla="*/ 6574066 w 10657204"/>
              <a:gd name="connsiteY119" fmla="*/ 8292398 h 12189617"/>
              <a:gd name="connsiteX120" fmla="*/ 6478904 w 10657204"/>
              <a:gd name="connsiteY120" fmla="*/ 9248774 h 12189617"/>
              <a:gd name="connsiteX121" fmla="*/ 6381272 w 10657204"/>
              <a:gd name="connsiteY121" fmla="*/ 10132218 h 12189617"/>
              <a:gd name="connsiteX122" fmla="*/ 6252684 w 10657204"/>
              <a:gd name="connsiteY122" fmla="*/ 10801349 h 12189617"/>
              <a:gd name="connsiteX123" fmla="*/ 5945504 w 10657204"/>
              <a:gd name="connsiteY123" fmla="*/ 12030074 h 12189617"/>
              <a:gd name="connsiteX124" fmla="*/ 5890736 w 10657204"/>
              <a:gd name="connsiteY124" fmla="*/ 12103894 h 12189617"/>
              <a:gd name="connsiteX125" fmla="*/ 5821680 w 10657204"/>
              <a:gd name="connsiteY125" fmla="*/ 12144374 h 12189617"/>
              <a:gd name="connsiteX126" fmla="*/ 5745479 w 10657204"/>
              <a:gd name="connsiteY126" fmla="*/ 12115799 h 12189617"/>
              <a:gd name="connsiteX127" fmla="*/ 5759766 w 10657204"/>
              <a:gd name="connsiteY127" fmla="*/ 12046742 h 12189617"/>
              <a:gd name="connsiteX128" fmla="*/ 5840729 w 10657204"/>
              <a:gd name="connsiteY128" fmla="*/ 12068174 h 12189617"/>
              <a:gd name="connsiteX129" fmla="*/ 5935979 w 10657204"/>
              <a:gd name="connsiteY129" fmla="*/ 11753849 h 12189617"/>
              <a:gd name="connsiteX130" fmla="*/ 6297929 w 10657204"/>
              <a:gd name="connsiteY130" fmla="*/ 10048874 h 12189617"/>
              <a:gd name="connsiteX131" fmla="*/ 6402704 w 10657204"/>
              <a:gd name="connsiteY131" fmla="*/ 9001124 h 12189617"/>
              <a:gd name="connsiteX132" fmla="*/ 6445566 w 10657204"/>
              <a:gd name="connsiteY132" fmla="*/ 8286749 h 12189617"/>
              <a:gd name="connsiteX133" fmla="*/ 6421753 w 10657204"/>
              <a:gd name="connsiteY133" fmla="*/ 7700963 h 12189617"/>
              <a:gd name="connsiteX134" fmla="*/ 6240778 w 10657204"/>
              <a:gd name="connsiteY134" fmla="*/ 7048500 h 12189617"/>
              <a:gd name="connsiteX135" fmla="*/ 6133622 w 10657204"/>
              <a:gd name="connsiteY135" fmla="*/ 6843713 h 12189617"/>
              <a:gd name="connsiteX136" fmla="*/ 5926453 w 10657204"/>
              <a:gd name="connsiteY136" fmla="*/ 6800850 h 12189617"/>
              <a:gd name="connsiteX137" fmla="*/ 5857397 w 10657204"/>
              <a:gd name="connsiteY137" fmla="*/ 6827044 h 12189617"/>
              <a:gd name="connsiteX138" fmla="*/ 5674041 w 10657204"/>
              <a:gd name="connsiteY138" fmla="*/ 6443663 h 12189617"/>
              <a:gd name="connsiteX139" fmla="*/ 5821678 w 10657204"/>
              <a:gd name="connsiteY139" fmla="*/ 6372225 h 12189617"/>
              <a:gd name="connsiteX140" fmla="*/ 5921691 w 10657204"/>
              <a:gd name="connsiteY140" fmla="*/ 6291263 h 12189617"/>
              <a:gd name="connsiteX141" fmla="*/ 5893115 w 10657204"/>
              <a:gd name="connsiteY141" fmla="*/ 6129338 h 12189617"/>
              <a:gd name="connsiteX142" fmla="*/ 5528784 w 10657204"/>
              <a:gd name="connsiteY142" fmla="*/ 4714875 h 12189617"/>
              <a:gd name="connsiteX143" fmla="*/ 5530912 w 10657204"/>
              <a:gd name="connsiteY143" fmla="*/ 4714194 h 12189617"/>
              <a:gd name="connsiteX144" fmla="*/ 5445442 w 10657204"/>
              <a:gd name="connsiteY144" fmla="*/ 4486275 h 12189617"/>
              <a:gd name="connsiteX145" fmla="*/ 5178742 w 10657204"/>
              <a:gd name="connsiteY145" fmla="*/ 3705226 h 12189617"/>
              <a:gd name="connsiteX146" fmla="*/ 4745354 w 10657204"/>
              <a:gd name="connsiteY146" fmla="*/ 2281239 h 12189617"/>
              <a:gd name="connsiteX147" fmla="*/ 4497904 w 10657204"/>
              <a:gd name="connsiteY147" fmla="*/ 1253368 h 12189617"/>
              <a:gd name="connsiteX148" fmla="*/ 4495799 w 10657204"/>
              <a:gd name="connsiteY148" fmla="*/ 1253490 h 12189617"/>
              <a:gd name="connsiteX149" fmla="*/ 4304823 w 10657204"/>
              <a:gd name="connsiteY149" fmla="*/ 1019176 h 12189617"/>
              <a:gd name="connsiteX150" fmla="*/ 4053839 w 10657204"/>
              <a:gd name="connsiteY150" fmla="*/ 910590 h 12189617"/>
              <a:gd name="connsiteX151" fmla="*/ 3558539 w 10657204"/>
              <a:gd name="connsiteY151" fmla="*/ 941070 h 12189617"/>
              <a:gd name="connsiteX152" fmla="*/ 3086099 w 10657204"/>
              <a:gd name="connsiteY152" fmla="*/ 971550 h 12189617"/>
              <a:gd name="connsiteX153" fmla="*/ 2514601 w 10657204"/>
              <a:gd name="connsiteY153" fmla="*/ 1032510 h 12189617"/>
              <a:gd name="connsiteX154" fmla="*/ 1165860 w 10657204"/>
              <a:gd name="connsiteY154" fmla="*/ 1192530 h 12189617"/>
              <a:gd name="connsiteX155" fmla="*/ 53340 w 10657204"/>
              <a:gd name="connsiteY155" fmla="*/ 1360170 h 12189617"/>
              <a:gd name="connsiteX156" fmla="*/ 0 w 10657204"/>
              <a:gd name="connsiteY156" fmla="*/ 880110 h 12189617"/>
              <a:gd name="connsiteX157" fmla="*/ 3764279 w 10657204"/>
              <a:gd name="connsiteY157" fmla="*/ 598170 h 12189617"/>
              <a:gd name="connsiteX158" fmla="*/ 3749993 w 10657204"/>
              <a:gd name="connsiteY158" fmla="*/ 482442 h 12189617"/>
              <a:gd name="connsiteX159" fmla="*/ 3888103 w 10657204"/>
              <a:gd name="connsiteY159" fmla="*/ 454342 h 12189617"/>
              <a:gd name="connsiteX160" fmla="*/ 4048600 w 10657204"/>
              <a:gd name="connsiteY160" fmla="*/ 380524 h 12189617"/>
              <a:gd name="connsiteX161" fmla="*/ 4135277 w 10657204"/>
              <a:gd name="connsiteY161" fmla="*/ 264320 h 12189617"/>
              <a:gd name="connsiteX162" fmla="*/ 4157185 w 10657204"/>
              <a:gd name="connsiteY162" fmla="*/ 88107 h 12189617"/>
              <a:gd name="connsiteX163" fmla="*/ 4540090 w 10657204"/>
              <a:gd name="connsiteY163" fmla="*/ 14764 h 12189617"/>
              <a:gd name="connsiteX0" fmla="*/ 9212579 w 10657204"/>
              <a:gd name="connsiteY0" fmla="*/ 2207401 h 12189617"/>
              <a:gd name="connsiteX1" fmla="*/ 9210199 w 10657204"/>
              <a:gd name="connsiteY1" fmla="*/ 2159796 h 12189617"/>
              <a:gd name="connsiteX2" fmla="*/ 9212579 w 10657204"/>
              <a:gd name="connsiteY2" fmla="*/ 2207401 h 12189617"/>
              <a:gd name="connsiteX3" fmla="*/ 9198293 w 10657204"/>
              <a:gd name="connsiteY3" fmla="*/ 557214 h 12189617"/>
              <a:gd name="connsiteX4" fmla="*/ 5388293 w 10657204"/>
              <a:gd name="connsiteY4" fmla="*/ 771527 h 12189617"/>
              <a:gd name="connsiteX5" fmla="*/ 5386463 w 10657204"/>
              <a:gd name="connsiteY5" fmla="*/ 759328 h 12189617"/>
              <a:gd name="connsiteX6" fmla="*/ 5387339 w 10657204"/>
              <a:gd name="connsiteY6" fmla="*/ 765810 h 12189617"/>
              <a:gd name="connsiteX7" fmla="*/ 5245893 w 10657204"/>
              <a:gd name="connsiteY7" fmla="*/ 814863 h 12189617"/>
              <a:gd name="connsiteX8" fmla="*/ 5109210 w 10657204"/>
              <a:gd name="connsiteY8" fmla="*/ 929163 h 12189617"/>
              <a:gd name="connsiteX9" fmla="*/ 5004911 w 10657204"/>
              <a:gd name="connsiteY9" fmla="*/ 1223962 h 12189617"/>
              <a:gd name="connsiteX10" fmla="*/ 4841695 w 10657204"/>
              <a:gd name="connsiteY10" fmla="*/ 1233428 h 12189617"/>
              <a:gd name="connsiteX11" fmla="*/ 5012054 w 10657204"/>
              <a:gd name="connsiteY11" fmla="*/ 1223964 h 12189617"/>
              <a:gd name="connsiteX12" fmla="*/ 4973954 w 10657204"/>
              <a:gd name="connsiteY12" fmla="*/ 1409701 h 12189617"/>
              <a:gd name="connsiteX13" fmla="*/ 4983479 w 10657204"/>
              <a:gd name="connsiteY13" fmla="*/ 1600201 h 12189617"/>
              <a:gd name="connsiteX14" fmla="*/ 5073967 w 10657204"/>
              <a:gd name="connsiteY14" fmla="*/ 1981202 h 12189617"/>
              <a:gd name="connsiteX15" fmla="*/ 5164454 w 10657204"/>
              <a:gd name="connsiteY15" fmla="*/ 2100264 h 12189617"/>
              <a:gd name="connsiteX16" fmla="*/ 5307329 w 10657204"/>
              <a:gd name="connsiteY16" fmla="*/ 2143126 h 12189617"/>
              <a:gd name="connsiteX17" fmla="*/ 5497830 w 10657204"/>
              <a:gd name="connsiteY17" fmla="*/ 2133602 h 12189617"/>
              <a:gd name="connsiteX18" fmla="*/ 5497903 w 10657204"/>
              <a:gd name="connsiteY18" fmla="*/ 2135095 h 12189617"/>
              <a:gd name="connsiteX19" fmla="*/ 9212579 w 10657204"/>
              <a:gd name="connsiteY19" fmla="*/ 1859758 h 12189617"/>
              <a:gd name="connsiteX20" fmla="*/ 9210198 w 10657204"/>
              <a:gd name="connsiteY20" fmla="*/ 1969296 h 12189617"/>
              <a:gd name="connsiteX21" fmla="*/ 9243726 w 10657204"/>
              <a:gd name="connsiteY21" fmla="*/ 1957277 h 12189617"/>
              <a:gd name="connsiteX22" fmla="*/ 9236095 w 10657204"/>
              <a:gd name="connsiteY22" fmla="*/ 1958021 h 12189617"/>
              <a:gd name="connsiteX23" fmla="*/ 9212580 w 10657204"/>
              <a:gd name="connsiteY23" fmla="*/ 1962151 h 12189617"/>
              <a:gd name="connsiteX24" fmla="*/ 9212580 w 10657204"/>
              <a:gd name="connsiteY24" fmla="*/ 1847851 h 12189617"/>
              <a:gd name="connsiteX25" fmla="*/ 9269730 w 10657204"/>
              <a:gd name="connsiteY25" fmla="*/ 1752601 h 12189617"/>
              <a:gd name="connsiteX26" fmla="*/ 9198293 w 10657204"/>
              <a:gd name="connsiteY26" fmla="*/ 557214 h 12189617"/>
              <a:gd name="connsiteX27" fmla="*/ 4637246 w 10657204"/>
              <a:gd name="connsiteY27" fmla="*/ 0 h 12189617"/>
              <a:gd name="connsiteX28" fmla="*/ 4710429 w 10657204"/>
              <a:gd name="connsiteY28" fmla="*/ 253365 h 12189617"/>
              <a:gd name="connsiteX29" fmla="*/ 4777104 w 10657204"/>
              <a:gd name="connsiteY29" fmla="*/ 337185 h 12189617"/>
              <a:gd name="connsiteX30" fmla="*/ 4848383 w 10657204"/>
              <a:gd name="connsiteY30" fmla="*/ 392430 h 12189617"/>
              <a:gd name="connsiteX31" fmla="*/ 4963000 w 10657204"/>
              <a:gd name="connsiteY31" fmla="*/ 409099 h 12189617"/>
              <a:gd name="connsiteX32" fmla="*/ 5161279 w 10657204"/>
              <a:gd name="connsiteY32" fmla="*/ 390526 h 12189617"/>
              <a:gd name="connsiteX33" fmla="*/ 5164454 w 10657204"/>
              <a:gd name="connsiteY33" fmla="*/ 495301 h 12189617"/>
              <a:gd name="connsiteX34" fmla="*/ 5349239 w 10657204"/>
              <a:gd name="connsiteY34" fmla="*/ 483870 h 12189617"/>
              <a:gd name="connsiteX35" fmla="*/ 5375231 w 10657204"/>
              <a:gd name="connsiteY35" fmla="*/ 676208 h 12189617"/>
              <a:gd name="connsiteX36" fmla="*/ 9207818 w 10657204"/>
              <a:gd name="connsiteY36" fmla="*/ 464345 h 12189617"/>
              <a:gd name="connsiteX37" fmla="*/ 9279254 w 10657204"/>
              <a:gd name="connsiteY37" fmla="*/ 488157 h 12189617"/>
              <a:gd name="connsiteX38" fmla="*/ 9314974 w 10657204"/>
              <a:gd name="connsiteY38" fmla="*/ 559595 h 12189617"/>
              <a:gd name="connsiteX39" fmla="*/ 9374505 w 10657204"/>
              <a:gd name="connsiteY39" fmla="*/ 1850232 h 12189617"/>
              <a:gd name="connsiteX40" fmla="*/ 9353967 w 10657204"/>
              <a:gd name="connsiteY40" fmla="*/ 1891011 h 12189617"/>
              <a:gd name="connsiteX41" fmla="*/ 9320707 w 10657204"/>
              <a:gd name="connsiteY41" fmla="*/ 1929679 h 12189617"/>
              <a:gd name="connsiteX42" fmla="*/ 9336404 w 10657204"/>
              <a:gd name="connsiteY42" fmla="*/ 1924052 h 12189617"/>
              <a:gd name="connsiteX43" fmla="*/ 9374504 w 10657204"/>
              <a:gd name="connsiteY43" fmla="*/ 1864521 h 12189617"/>
              <a:gd name="connsiteX44" fmla="*/ 9379267 w 10657204"/>
              <a:gd name="connsiteY44" fmla="*/ 1795465 h 12189617"/>
              <a:gd name="connsiteX45" fmla="*/ 9800051 w 10657204"/>
              <a:gd name="connsiteY45" fmla="*/ 1766937 h 12189617"/>
              <a:gd name="connsiteX46" fmla="*/ 9799954 w 10657204"/>
              <a:gd name="connsiteY46" fmla="*/ 1765301 h 12189617"/>
              <a:gd name="connsiteX47" fmla="*/ 9974579 w 10657204"/>
              <a:gd name="connsiteY47" fmla="*/ 1758951 h 12189617"/>
              <a:gd name="connsiteX48" fmla="*/ 10034904 w 10657204"/>
              <a:gd name="connsiteY48" fmla="*/ 2886076 h 12189617"/>
              <a:gd name="connsiteX49" fmla="*/ 9907904 w 10657204"/>
              <a:gd name="connsiteY49" fmla="*/ 2914651 h 12189617"/>
              <a:gd name="connsiteX50" fmla="*/ 9980929 w 10657204"/>
              <a:gd name="connsiteY50" fmla="*/ 3438526 h 12189617"/>
              <a:gd name="connsiteX51" fmla="*/ 10022204 w 10657204"/>
              <a:gd name="connsiteY51" fmla="*/ 3495676 h 12189617"/>
              <a:gd name="connsiteX52" fmla="*/ 10117454 w 10657204"/>
              <a:gd name="connsiteY52" fmla="*/ 3508376 h 12189617"/>
              <a:gd name="connsiteX53" fmla="*/ 10646885 w 10657204"/>
              <a:gd name="connsiteY53" fmla="*/ 3481388 h 12189617"/>
              <a:gd name="connsiteX54" fmla="*/ 10657204 w 10657204"/>
              <a:gd name="connsiteY54" fmla="*/ 3686176 h 12189617"/>
              <a:gd name="connsiteX55" fmla="*/ 10193654 w 10657204"/>
              <a:gd name="connsiteY55" fmla="*/ 3705226 h 12189617"/>
              <a:gd name="connsiteX56" fmla="*/ 10142854 w 10657204"/>
              <a:gd name="connsiteY56" fmla="*/ 3717926 h 12189617"/>
              <a:gd name="connsiteX57" fmla="*/ 10120629 w 10657204"/>
              <a:gd name="connsiteY57" fmla="*/ 3762376 h 12189617"/>
              <a:gd name="connsiteX58" fmla="*/ 10117454 w 10657204"/>
              <a:gd name="connsiteY58" fmla="*/ 3876676 h 12189617"/>
              <a:gd name="connsiteX59" fmla="*/ 10023791 w 10657204"/>
              <a:gd name="connsiteY59" fmla="*/ 3879057 h 12189617"/>
              <a:gd name="connsiteX60" fmla="*/ 10033316 w 10657204"/>
              <a:gd name="connsiteY60" fmla="*/ 4024313 h 12189617"/>
              <a:gd name="connsiteX61" fmla="*/ 9695179 w 10657204"/>
              <a:gd name="connsiteY61" fmla="*/ 4019551 h 12189617"/>
              <a:gd name="connsiteX62" fmla="*/ 9633266 w 10657204"/>
              <a:gd name="connsiteY62" fmla="*/ 3531395 h 12189617"/>
              <a:gd name="connsiteX63" fmla="*/ 9499916 w 10657204"/>
              <a:gd name="connsiteY63" fmla="*/ 3422651 h 12189617"/>
              <a:gd name="connsiteX64" fmla="*/ 9485629 w 10657204"/>
              <a:gd name="connsiteY64" fmla="*/ 3309939 h 12189617"/>
              <a:gd name="connsiteX65" fmla="*/ 9557066 w 10657204"/>
              <a:gd name="connsiteY65" fmla="*/ 3298032 h 12189617"/>
              <a:gd name="connsiteX66" fmla="*/ 9608661 w 10657204"/>
              <a:gd name="connsiteY66" fmla="*/ 3285332 h 12189617"/>
              <a:gd name="connsiteX67" fmla="*/ 9569766 w 10657204"/>
              <a:gd name="connsiteY67" fmla="*/ 2974976 h 12189617"/>
              <a:gd name="connsiteX68" fmla="*/ 9482454 w 10657204"/>
              <a:gd name="connsiteY68" fmla="*/ 2428876 h 12189617"/>
              <a:gd name="connsiteX69" fmla="*/ 9337198 w 10657204"/>
              <a:gd name="connsiteY69" fmla="*/ 2449513 h 12189617"/>
              <a:gd name="connsiteX70" fmla="*/ 9317354 w 10657204"/>
              <a:gd name="connsiteY70" fmla="*/ 2311401 h 12189617"/>
              <a:gd name="connsiteX71" fmla="*/ 9212579 w 10657204"/>
              <a:gd name="connsiteY71" fmla="*/ 2305051 h 12189617"/>
              <a:gd name="connsiteX72" fmla="*/ 9212579 w 10657204"/>
              <a:gd name="connsiteY72" fmla="*/ 2302827 h 12189617"/>
              <a:gd name="connsiteX73" fmla="*/ 5511880 w 10657204"/>
              <a:gd name="connsiteY73" fmla="*/ 2423966 h 12189617"/>
              <a:gd name="connsiteX74" fmla="*/ 5512117 w 10657204"/>
              <a:gd name="connsiteY74" fmla="*/ 2428876 h 12189617"/>
              <a:gd name="connsiteX75" fmla="*/ 5412105 w 10657204"/>
              <a:gd name="connsiteY75" fmla="*/ 2428875 h 12189617"/>
              <a:gd name="connsiteX76" fmla="*/ 5288279 w 10657204"/>
              <a:gd name="connsiteY76" fmla="*/ 2524126 h 12189617"/>
              <a:gd name="connsiteX77" fmla="*/ 5288279 w 10657204"/>
              <a:gd name="connsiteY77" fmla="*/ 2743201 h 12189617"/>
              <a:gd name="connsiteX78" fmla="*/ 5950267 w 10657204"/>
              <a:gd name="connsiteY78" fmla="*/ 4581526 h 12189617"/>
              <a:gd name="connsiteX79" fmla="*/ 5945910 w 10657204"/>
              <a:gd name="connsiteY79" fmla="*/ 4582912 h 12189617"/>
              <a:gd name="connsiteX80" fmla="*/ 6364603 w 10657204"/>
              <a:gd name="connsiteY80" fmla="*/ 6015039 h 12189617"/>
              <a:gd name="connsiteX81" fmla="*/ 6731316 w 10657204"/>
              <a:gd name="connsiteY81" fmla="*/ 6357939 h 12189617"/>
              <a:gd name="connsiteX82" fmla="*/ 7155179 w 10657204"/>
              <a:gd name="connsiteY82" fmla="*/ 6522244 h 12189617"/>
              <a:gd name="connsiteX83" fmla="*/ 7386160 w 10657204"/>
              <a:gd name="connsiteY83" fmla="*/ 6555582 h 12189617"/>
              <a:gd name="connsiteX84" fmla="*/ 7616926 w 10657204"/>
              <a:gd name="connsiteY84" fmla="*/ 6581751 h 12189617"/>
              <a:gd name="connsiteX85" fmla="*/ 7617141 w 10657204"/>
              <a:gd name="connsiteY85" fmla="*/ 6577013 h 12189617"/>
              <a:gd name="connsiteX86" fmla="*/ 8131491 w 10657204"/>
              <a:gd name="connsiteY86" fmla="*/ 6672263 h 12189617"/>
              <a:gd name="connsiteX87" fmla="*/ 8707753 w 10657204"/>
              <a:gd name="connsiteY87" fmla="*/ 6715125 h 12189617"/>
              <a:gd name="connsiteX88" fmla="*/ 9450703 w 10657204"/>
              <a:gd name="connsiteY88" fmla="*/ 6686550 h 12189617"/>
              <a:gd name="connsiteX89" fmla="*/ 9831703 w 10657204"/>
              <a:gd name="connsiteY89" fmla="*/ 6696075 h 12189617"/>
              <a:gd name="connsiteX90" fmla="*/ 9826941 w 10657204"/>
              <a:gd name="connsiteY90" fmla="*/ 6596063 h 12189617"/>
              <a:gd name="connsiteX91" fmla="*/ 10169841 w 10657204"/>
              <a:gd name="connsiteY91" fmla="*/ 6586538 h 12189617"/>
              <a:gd name="connsiteX92" fmla="*/ 10226991 w 10657204"/>
              <a:gd name="connsiteY92" fmla="*/ 7448550 h 12189617"/>
              <a:gd name="connsiteX93" fmla="*/ 9912666 w 10657204"/>
              <a:gd name="connsiteY93" fmla="*/ 7358063 h 12189617"/>
              <a:gd name="connsiteX94" fmla="*/ 9669778 w 10657204"/>
              <a:gd name="connsiteY94" fmla="*/ 7705725 h 12189617"/>
              <a:gd name="connsiteX95" fmla="*/ 9503091 w 10657204"/>
              <a:gd name="connsiteY95" fmla="*/ 7543800 h 12189617"/>
              <a:gd name="connsiteX96" fmla="*/ 9184003 w 10657204"/>
              <a:gd name="connsiteY96" fmla="*/ 7386638 h 12189617"/>
              <a:gd name="connsiteX97" fmla="*/ 8483916 w 10657204"/>
              <a:gd name="connsiteY97" fmla="*/ 7158038 h 12189617"/>
              <a:gd name="connsiteX98" fmla="*/ 7598306 w 10657204"/>
              <a:gd name="connsiteY98" fmla="*/ 6996153 h 12189617"/>
              <a:gd name="connsiteX99" fmla="*/ 7598091 w 10657204"/>
              <a:gd name="connsiteY99" fmla="*/ 7000875 h 12189617"/>
              <a:gd name="connsiteX100" fmla="*/ 7302816 w 10657204"/>
              <a:gd name="connsiteY100" fmla="*/ 6981825 h 12189617"/>
              <a:gd name="connsiteX101" fmla="*/ 6931341 w 10657204"/>
              <a:gd name="connsiteY101" fmla="*/ 7062788 h 12189617"/>
              <a:gd name="connsiteX102" fmla="*/ 6812278 w 10657204"/>
              <a:gd name="connsiteY102" fmla="*/ 7510463 h 12189617"/>
              <a:gd name="connsiteX103" fmla="*/ 6878953 w 10657204"/>
              <a:gd name="connsiteY103" fmla="*/ 8305799 h 12189617"/>
              <a:gd name="connsiteX104" fmla="*/ 6878953 w 10657204"/>
              <a:gd name="connsiteY104" fmla="*/ 8305800 h 12189617"/>
              <a:gd name="connsiteX105" fmla="*/ 6866154 w 10657204"/>
              <a:gd name="connsiteY105" fmla="*/ 8579642 h 12189617"/>
              <a:gd name="connsiteX106" fmla="*/ 6847997 w 10657204"/>
              <a:gd name="connsiteY106" fmla="*/ 8853486 h 12189617"/>
              <a:gd name="connsiteX107" fmla="*/ 6755128 w 10657204"/>
              <a:gd name="connsiteY107" fmla="*/ 9439274 h 12189617"/>
              <a:gd name="connsiteX108" fmla="*/ 6609872 w 10657204"/>
              <a:gd name="connsiteY108" fmla="*/ 10315574 h 12189617"/>
              <a:gd name="connsiteX109" fmla="*/ 6574153 w 10657204"/>
              <a:gd name="connsiteY109" fmla="*/ 10534649 h 12189617"/>
              <a:gd name="connsiteX110" fmla="*/ 6471759 w 10657204"/>
              <a:gd name="connsiteY110" fmla="*/ 11048999 h 12189617"/>
              <a:gd name="connsiteX111" fmla="*/ 6369366 w 10657204"/>
              <a:gd name="connsiteY111" fmla="*/ 11522868 h 12189617"/>
              <a:gd name="connsiteX112" fmla="*/ 6238397 w 10657204"/>
              <a:gd name="connsiteY112" fmla="*/ 12015786 h 12189617"/>
              <a:gd name="connsiteX113" fmla="*/ 6188390 w 10657204"/>
              <a:gd name="connsiteY113" fmla="*/ 12189617 h 12189617"/>
              <a:gd name="connsiteX114" fmla="*/ 6102666 w 10657204"/>
              <a:gd name="connsiteY114" fmla="*/ 12168187 h 12189617"/>
              <a:gd name="connsiteX115" fmla="*/ 6426515 w 10657204"/>
              <a:gd name="connsiteY115" fmla="*/ 10791824 h 12189617"/>
              <a:gd name="connsiteX116" fmla="*/ 6574153 w 10657204"/>
              <a:gd name="connsiteY116" fmla="*/ 9858374 h 12189617"/>
              <a:gd name="connsiteX117" fmla="*/ 6736078 w 10657204"/>
              <a:gd name="connsiteY117" fmla="*/ 8705849 h 12189617"/>
              <a:gd name="connsiteX118" fmla="*/ 6750664 w 10657204"/>
              <a:gd name="connsiteY118" fmla="*/ 8502253 h 12189617"/>
              <a:gd name="connsiteX119" fmla="*/ 6759805 w 10657204"/>
              <a:gd name="connsiteY119" fmla="*/ 8300563 h 12189617"/>
              <a:gd name="connsiteX120" fmla="*/ 6574066 w 10657204"/>
              <a:gd name="connsiteY120" fmla="*/ 8292398 h 12189617"/>
              <a:gd name="connsiteX121" fmla="*/ 6478904 w 10657204"/>
              <a:gd name="connsiteY121" fmla="*/ 9248774 h 12189617"/>
              <a:gd name="connsiteX122" fmla="*/ 6381272 w 10657204"/>
              <a:gd name="connsiteY122" fmla="*/ 10132218 h 12189617"/>
              <a:gd name="connsiteX123" fmla="*/ 6252684 w 10657204"/>
              <a:gd name="connsiteY123" fmla="*/ 10801349 h 12189617"/>
              <a:gd name="connsiteX124" fmla="*/ 5945504 w 10657204"/>
              <a:gd name="connsiteY124" fmla="*/ 12030074 h 12189617"/>
              <a:gd name="connsiteX125" fmla="*/ 5890736 w 10657204"/>
              <a:gd name="connsiteY125" fmla="*/ 12103894 h 12189617"/>
              <a:gd name="connsiteX126" fmla="*/ 5821680 w 10657204"/>
              <a:gd name="connsiteY126" fmla="*/ 12144374 h 12189617"/>
              <a:gd name="connsiteX127" fmla="*/ 5745479 w 10657204"/>
              <a:gd name="connsiteY127" fmla="*/ 12115799 h 12189617"/>
              <a:gd name="connsiteX128" fmla="*/ 5759766 w 10657204"/>
              <a:gd name="connsiteY128" fmla="*/ 12046742 h 12189617"/>
              <a:gd name="connsiteX129" fmla="*/ 5840729 w 10657204"/>
              <a:gd name="connsiteY129" fmla="*/ 12068174 h 12189617"/>
              <a:gd name="connsiteX130" fmla="*/ 5935979 w 10657204"/>
              <a:gd name="connsiteY130" fmla="*/ 11753849 h 12189617"/>
              <a:gd name="connsiteX131" fmla="*/ 6297929 w 10657204"/>
              <a:gd name="connsiteY131" fmla="*/ 10048874 h 12189617"/>
              <a:gd name="connsiteX132" fmla="*/ 6402704 w 10657204"/>
              <a:gd name="connsiteY132" fmla="*/ 9001124 h 12189617"/>
              <a:gd name="connsiteX133" fmla="*/ 6445566 w 10657204"/>
              <a:gd name="connsiteY133" fmla="*/ 8286749 h 12189617"/>
              <a:gd name="connsiteX134" fmla="*/ 6421753 w 10657204"/>
              <a:gd name="connsiteY134" fmla="*/ 7700963 h 12189617"/>
              <a:gd name="connsiteX135" fmla="*/ 6240778 w 10657204"/>
              <a:gd name="connsiteY135" fmla="*/ 7048500 h 12189617"/>
              <a:gd name="connsiteX136" fmla="*/ 6133622 w 10657204"/>
              <a:gd name="connsiteY136" fmla="*/ 6843713 h 12189617"/>
              <a:gd name="connsiteX137" fmla="*/ 5926453 w 10657204"/>
              <a:gd name="connsiteY137" fmla="*/ 6800850 h 12189617"/>
              <a:gd name="connsiteX138" fmla="*/ 5857397 w 10657204"/>
              <a:gd name="connsiteY138" fmla="*/ 6827044 h 12189617"/>
              <a:gd name="connsiteX139" fmla="*/ 5674041 w 10657204"/>
              <a:gd name="connsiteY139" fmla="*/ 6443663 h 12189617"/>
              <a:gd name="connsiteX140" fmla="*/ 5821678 w 10657204"/>
              <a:gd name="connsiteY140" fmla="*/ 6372225 h 12189617"/>
              <a:gd name="connsiteX141" fmla="*/ 5921691 w 10657204"/>
              <a:gd name="connsiteY141" fmla="*/ 6291263 h 12189617"/>
              <a:gd name="connsiteX142" fmla="*/ 5893115 w 10657204"/>
              <a:gd name="connsiteY142" fmla="*/ 6129338 h 12189617"/>
              <a:gd name="connsiteX143" fmla="*/ 5528784 w 10657204"/>
              <a:gd name="connsiteY143" fmla="*/ 4714875 h 12189617"/>
              <a:gd name="connsiteX144" fmla="*/ 5530912 w 10657204"/>
              <a:gd name="connsiteY144" fmla="*/ 4714194 h 12189617"/>
              <a:gd name="connsiteX145" fmla="*/ 5445442 w 10657204"/>
              <a:gd name="connsiteY145" fmla="*/ 4486275 h 12189617"/>
              <a:gd name="connsiteX146" fmla="*/ 5178742 w 10657204"/>
              <a:gd name="connsiteY146" fmla="*/ 3705226 h 12189617"/>
              <a:gd name="connsiteX147" fmla="*/ 4745354 w 10657204"/>
              <a:gd name="connsiteY147" fmla="*/ 2281239 h 12189617"/>
              <a:gd name="connsiteX148" fmla="*/ 4497904 w 10657204"/>
              <a:gd name="connsiteY148" fmla="*/ 1253368 h 12189617"/>
              <a:gd name="connsiteX149" fmla="*/ 4495799 w 10657204"/>
              <a:gd name="connsiteY149" fmla="*/ 1253490 h 12189617"/>
              <a:gd name="connsiteX150" fmla="*/ 4304823 w 10657204"/>
              <a:gd name="connsiteY150" fmla="*/ 1019176 h 12189617"/>
              <a:gd name="connsiteX151" fmla="*/ 4053839 w 10657204"/>
              <a:gd name="connsiteY151" fmla="*/ 910590 h 12189617"/>
              <a:gd name="connsiteX152" fmla="*/ 3558539 w 10657204"/>
              <a:gd name="connsiteY152" fmla="*/ 941070 h 12189617"/>
              <a:gd name="connsiteX153" fmla="*/ 3086099 w 10657204"/>
              <a:gd name="connsiteY153" fmla="*/ 971550 h 12189617"/>
              <a:gd name="connsiteX154" fmla="*/ 2514601 w 10657204"/>
              <a:gd name="connsiteY154" fmla="*/ 1032510 h 12189617"/>
              <a:gd name="connsiteX155" fmla="*/ 1165860 w 10657204"/>
              <a:gd name="connsiteY155" fmla="*/ 1192530 h 12189617"/>
              <a:gd name="connsiteX156" fmla="*/ 53340 w 10657204"/>
              <a:gd name="connsiteY156" fmla="*/ 1360170 h 12189617"/>
              <a:gd name="connsiteX157" fmla="*/ 0 w 10657204"/>
              <a:gd name="connsiteY157" fmla="*/ 880110 h 12189617"/>
              <a:gd name="connsiteX158" fmla="*/ 3764279 w 10657204"/>
              <a:gd name="connsiteY158" fmla="*/ 598170 h 12189617"/>
              <a:gd name="connsiteX159" fmla="*/ 3749993 w 10657204"/>
              <a:gd name="connsiteY159" fmla="*/ 482442 h 12189617"/>
              <a:gd name="connsiteX160" fmla="*/ 3888103 w 10657204"/>
              <a:gd name="connsiteY160" fmla="*/ 454342 h 12189617"/>
              <a:gd name="connsiteX161" fmla="*/ 4048600 w 10657204"/>
              <a:gd name="connsiteY161" fmla="*/ 380524 h 12189617"/>
              <a:gd name="connsiteX162" fmla="*/ 4135277 w 10657204"/>
              <a:gd name="connsiteY162" fmla="*/ 264320 h 12189617"/>
              <a:gd name="connsiteX163" fmla="*/ 4157185 w 10657204"/>
              <a:gd name="connsiteY163" fmla="*/ 88107 h 12189617"/>
              <a:gd name="connsiteX164" fmla="*/ 4540090 w 10657204"/>
              <a:gd name="connsiteY164" fmla="*/ 14764 h 12189617"/>
              <a:gd name="connsiteX165" fmla="*/ 4637246 w 10657204"/>
              <a:gd name="connsiteY165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36095 w 10657204"/>
              <a:gd name="connsiteY19" fmla="*/ 1958021 h 12189617"/>
              <a:gd name="connsiteX20" fmla="*/ 9212580 w 10657204"/>
              <a:gd name="connsiteY20" fmla="*/ 1962151 h 12189617"/>
              <a:gd name="connsiteX21" fmla="*/ 9212580 w 10657204"/>
              <a:gd name="connsiteY21" fmla="*/ 1847851 h 12189617"/>
              <a:gd name="connsiteX22" fmla="*/ 9269730 w 10657204"/>
              <a:gd name="connsiteY22" fmla="*/ 1752601 h 12189617"/>
              <a:gd name="connsiteX23" fmla="*/ 9198293 w 10657204"/>
              <a:gd name="connsiteY23" fmla="*/ 557214 h 12189617"/>
              <a:gd name="connsiteX24" fmla="*/ 4637246 w 10657204"/>
              <a:gd name="connsiteY24" fmla="*/ 0 h 12189617"/>
              <a:gd name="connsiteX25" fmla="*/ 4710429 w 10657204"/>
              <a:gd name="connsiteY25" fmla="*/ 253365 h 12189617"/>
              <a:gd name="connsiteX26" fmla="*/ 4777104 w 10657204"/>
              <a:gd name="connsiteY26" fmla="*/ 337185 h 12189617"/>
              <a:gd name="connsiteX27" fmla="*/ 4848383 w 10657204"/>
              <a:gd name="connsiteY27" fmla="*/ 392430 h 12189617"/>
              <a:gd name="connsiteX28" fmla="*/ 4963000 w 10657204"/>
              <a:gd name="connsiteY28" fmla="*/ 409099 h 12189617"/>
              <a:gd name="connsiteX29" fmla="*/ 5161279 w 10657204"/>
              <a:gd name="connsiteY29" fmla="*/ 390526 h 12189617"/>
              <a:gd name="connsiteX30" fmla="*/ 5164454 w 10657204"/>
              <a:gd name="connsiteY30" fmla="*/ 495301 h 12189617"/>
              <a:gd name="connsiteX31" fmla="*/ 5349239 w 10657204"/>
              <a:gd name="connsiteY31" fmla="*/ 483870 h 12189617"/>
              <a:gd name="connsiteX32" fmla="*/ 5375231 w 10657204"/>
              <a:gd name="connsiteY32" fmla="*/ 676208 h 12189617"/>
              <a:gd name="connsiteX33" fmla="*/ 9207818 w 10657204"/>
              <a:gd name="connsiteY33" fmla="*/ 464345 h 12189617"/>
              <a:gd name="connsiteX34" fmla="*/ 9279254 w 10657204"/>
              <a:gd name="connsiteY34" fmla="*/ 488157 h 12189617"/>
              <a:gd name="connsiteX35" fmla="*/ 9314974 w 10657204"/>
              <a:gd name="connsiteY35" fmla="*/ 559595 h 12189617"/>
              <a:gd name="connsiteX36" fmla="*/ 9374505 w 10657204"/>
              <a:gd name="connsiteY36" fmla="*/ 1850232 h 12189617"/>
              <a:gd name="connsiteX37" fmla="*/ 9353967 w 10657204"/>
              <a:gd name="connsiteY37" fmla="*/ 1891011 h 12189617"/>
              <a:gd name="connsiteX38" fmla="*/ 9320707 w 10657204"/>
              <a:gd name="connsiteY38" fmla="*/ 1929679 h 12189617"/>
              <a:gd name="connsiteX39" fmla="*/ 9336404 w 10657204"/>
              <a:gd name="connsiteY39" fmla="*/ 1924052 h 12189617"/>
              <a:gd name="connsiteX40" fmla="*/ 9374504 w 10657204"/>
              <a:gd name="connsiteY40" fmla="*/ 1864521 h 12189617"/>
              <a:gd name="connsiteX41" fmla="*/ 9379267 w 10657204"/>
              <a:gd name="connsiteY41" fmla="*/ 1795465 h 12189617"/>
              <a:gd name="connsiteX42" fmla="*/ 9800051 w 10657204"/>
              <a:gd name="connsiteY42" fmla="*/ 1766937 h 12189617"/>
              <a:gd name="connsiteX43" fmla="*/ 9799954 w 10657204"/>
              <a:gd name="connsiteY43" fmla="*/ 1765301 h 12189617"/>
              <a:gd name="connsiteX44" fmla="*/ 9974579 w 10657204"/>
              <a:gd name="connsiteY44" fmla="*/ 1758951 h 12189617"/>
              <a:gd name="connsiteX45" fmla="*/ 10034904 w 10657204"/>
              <a:gd name="connsiteY45" fmla="*/ 2886076 h 12189617"/>
              <a:gd name="connsiteX46" fmla="*/ 9907904 w 10657204"/>
              <a:gd name="connsiteY46" fmla="*/ 2914651 h 12189617"/>
              <a:gd name="connsiteX47" fmla="*/ 9980929 w 10657204"/>
              <a:gd name="connsiteY47" fmla="*/ 3438526 h 12189617"/>
              <a:gd name="connsiteX48" fmla="*/ 10022204 w 10657204"/>
              <a:gd name="connsiteY48" fmla="*/ 3495676 h 12189617"/>
              <a:gd name="connsiteX49" fmla="*/ 10117454 w 10657204"/>
              <a:gd name="connsiteY49" fmla="*/ 3508376 h 12189617"/>
              <a:gd name="connsiteX50" fmla="*/ 10646885 w 10657204"/>
              <a:gd name="connsiteY50" fmla="*/ 3481388 h 12189617"/>
              <a:gd name="connsiteX51" fmla="*/ 10657204 w 10657204"/>
              <a:gd name="connsiteY51" fmla="*/ 3686176 h 12189617"/>
              <a:gd name="connsiteX52" fmla="*/ 10193654 w 10657204"/>
              <a:gd name="connsiteY52" fmla="*/ 3705226 h 12189617"/>
              <a:gd name="connsiteX53" fmla="*/ 10142854 w 10657204"/>
              <a:gd name="connsiteY53" fmla="*/ 3717926 h 12189617"/>
              <a:gd name="connsiteX54" fmla="*/ 10120629 w 10657204"/>
              <a:gd name="connsiteY54" fmla="*/ 3762376 h 12189617"/>
              <a:gd name="connsiteX55" fmla="*/ 10117454 w 10657204"/>
              <a:gd name="connsiteY55" fmla="*/ 3876676 h 12189617"/>
              <a:gd name="connsiteX56" fmla="*/ 10023791 w 10657204"/>
              <a:gd name="connsiteY56" fmla="*/ 3879057 h 12189617"/>
              <a:gd name="connsiteX57" fmla="*/ 10033316 w 10657204"/>
              <a:gd name="connsiteY57" fmla="*/ 4024313 h 12189617"/>
              <a:gd name="connsiteX58" fmla="*/ 9695179 w 10657204"/>
              <a:gd name="connsiteY58" fmla="*/ 4019551 h 12189617"/>
              <a:gd name="connsiteX59" fmla="*/ 9633266 w 10657204"/>
              <a:gd name="connsiteY59" fmla="*/ 3531395 h 12189617"/>
              <a:gd name="connsiteX60" fmla="*/ 9499916 w 10657204"/>
              <a:gd name="connsiteY60" fmla="*/ 3422651 h 12189617"/>
              <a:gd name="connsiteX61" fmla="*/ 9485629 w 10657204"/>
              <a:gd name="connsiteY61" fmla="*/ 3309939 h 12189617"/>
              <a:gd name="connsiteX62" fmla="*/ 9557066 w 10657204"/>
              <a:gd name="connsiteY62" fmla="*/ 3298032 h 12189617"/>
              <a:gd name="connsiteX63" fmla="*/ 9608661 w 10657204"/>
              <a:gd name="connsiteY63" fmla="*/ 3285332 h 12189617"/>
              <a:gd name="connsiteX64" fmla="*/ 9569766 w 10657204"/>
              <a:gd name="connsiteY64" fmla="*/ 2974976 h 12189617"/>
              <a:gd name="connsiteX65" fmla="*/ 9482454 w 10657204"/>
              <a:gd name="connsiteY65" fmla="*/ 2428876 h 12189617"/>
              <a:gd name="connsiteX66" fmla="*/ 9337198 w 10657204"/>
              <a:gd name="connsiteY66" fmla="*/ 2449513 h 12189617"/>
              <a:gd name="connsiteX67" fmla="*/ 9317354 w 10657204"/>
              <a:gd name="connsiteY67" fmla="*/ 2311401 h 12189617"/>
              <a:gd name="connsiteX68" fmla="*/ 9212579 w 10657204"/>
              <a:gd name="connsiteY68" fmla="*/ 2305051 h 12189617"/>
              <a:gd name="connsiteX69" fmla="*/ 9212579 w 10657204"/>
              <a:gd name="connsiteY69" fmla="*/ 2302827 h 12189617"/>
              <a:gd name="connsiteX70" fmla="*/ 5511880 w 10657204"/>
              <a:gd name="connsiteY70" fmla="*/ 2423966 h 12189617"/>
              <a:gd name="connsiteX71" fmla="*/ 5512117 w 10657204"/>
              <a:gd name="connsiteY71" fmla="*/ 2428876 h 12189617"/>
              <a:gd name="connsiteX72" fmla="*/ 5412105 w 10657204"/>
              <a:gd name="connsiteY72" fmla="*/ 2428875 h 12189617"/>
              <a:gd name="connsiteX73" fmla="*/ 5288279 w 10657204"/>
              <a:gd name="connsiteY73" fmla="*/ 2524126 h 12189617"/>
              <a:gd name="connsiteX74" fmla="*/ 5288279 w 10657204"/>
              <a:gd name="connsiteY74" fmla="*/ 2743201 h 12189617"/>
              <a:gd name="connsiteX75" fmla="*/ 5950267 w 10657204"/>
              <a:gd name="connsiteY75" fmla="*/ 4581526 h 12189617"/>
              <a:gd name="connsiteX76" fmla="*/ 5945910 w 10657204"/>
              <a:gd name="connsiteY76" fmla="*/ 4582912 h 12189617"/>
              <a:gd name="connsiteX77" fmla="*/ 6364603 w 10657204"/>
              <a:gd name="connsiteY77" fmla="*/ 6015039 h 12189617"/>
              <a:gd name="connsiteX78" fmla="*/ 6731316 w 10657204"/>
              <a:gd name="connsiteY78" fmla="*/ 6357939 h 12189617"/>
              <a:gd name="connsiteX79" fmla="*/ 7155179 w 10657204"/>
              <a:gd name="connsiteY79" fmla="*/ 6522244 h 12189617"/>
              <a:gd name="connsiteX80" fmla="*/ 7386160 w 10657204"/>
              <a:gd name="connsiteY80" fmla="*/ 6555582 h 12189617"/>
              <a:gd name="connsiteX81" fmla="*/ 7616926 w 10657204"/>
              <a:gd name="connsiteY81" fmla="*/ 6581751 h 12189617"/>
              <a:gd name="connsiteX82" fmla="*/ 7617141 w 10657204"/>
              <a:gd name="connsiteY82" fmla="*/ 6577013 h 12189617"/>
              <a:gd name="connsiteX83" fmla="*/ 8131491 w 10657204"/>
              <a:gd name="connsiteY83" fmla="*/ 6672263 h 12189617"/>
              <a:gd name="connsiteX84" fmla="*/ 8707753 w 10657204"/>
              <a:gd name="connsiteY84" fmla="*/ 6715125 h 12189617"/>
              <a:gd name="connsiteX85" fmla="*/ 9450703 w 10657204"/>
              <a:gd name="connsiteY85" fmla="*/ 6686550 h 12189617"/>
              <a:gd name="connsiteX86" fmla="*/ 9831703 w 10657204"/>
              <a:gd name="connsiteY86" fmla="*/ 6696075 h 12189617"/>
              <a:gd name="connsiteX87" fmla="*/ 9826941 w 10657204"/>
              <a:gd name="connsiteY87" fmla="*/ 6596063 h 12189617"/>
              <a:gd name="connsiteX88" fmla="*/ 10169841 w 10657204"/>
              <a:gd name="connsiteY88" fmla="*/ 6586538 h 12189617"/>
              <a:gd name="connsiteX89" fmla="*/ 10226991 w 10657204"/>
              <a:gd name="connsiteY89" fmla="*/ 7448550 h 12189617"/>
              <a:gd name="connsiteX90" fmla="*/ 9912666 w 10657204"/>
              <a:gd name="connsiteY90" fmla="*/ 7358063 h 12189617"/>
              <a:gd name="connsiteX91" fmla="*/ 9669778 w 10657204"/>
              <a:gd name="connsiteY91" fmla="*/ 7705725 h 12189617"/>
              <a:gd name="connsiteX92" fmla="*/ 9503091 w 10657204"/>
              <a:gd name="connsiteY92" fmla="*/ 7543800 h 12189617"/>
              <a:gd name="connsiteX93" fmla="*/ 9184003 w 10657204"/>
              <a:gd name="connsiteY93" fmla="*/ 7386638 h 12189617"/>
              <a:gd name="connsiteX94" fmla="*/ 8483916 w 10657204"/>
              <a:gd name="connsiteY94" fmla="*/ 7158038 h 12189617"/>
              <a:gd name="connsiteX95" fmla="*/ 7598306 w 10657204"/>
              <a:gd name="connsiteY95" fmla="*/ 6996153 h 12189617"/>
              <a:gd name="connsiteX96" fmla="*/ 7598091 w 10657204"/>
              <a:gd name="connsiteY96" fmla="*/ 7000875 h 12189617"/>
              <a:gd name="connsiteX97" fmla="*/ 7302816 w 10657204"/>
              <a:gd name="connsiteY97" fmla="*/ 6981825 h 12189617"/>
              <a:gd name="connsiteX98" fmla="*/ 6931341 w 10657204"/>
              <a:gd name="connsiteY98" fmla="*/ 7062788 h 12189617"/>
              <a:gd name="connsiteX99" fmla="*/ 6812278 w 10657204"/>
              <a:gd name="connsiteY99" fmla="*/ 7510463 h 12189617"/>
              <a:gd name="connsiteX100" fmla="*/ 6878953 w 10657204"/>
              <a:gd name="connsiteY100" fmla="*/ 8305799 h 12189617"/>
              <a:gd name="connsiteX101" fmla="*/ 6878953 w 10657204"/>
              <a:gd name="connsiteY101" fmla="*/ 8305800 h 12189617"/>
              <a:gd name="connsiteX102" fmla="*/ 6866154 w 10657204"/>
              <a:gd name="connsiteY102" fmla="*/ 8579642 h 12189617"/>
              <a:gd name="connsiteX103" fmla="*/ 6847997 w 10657204"/>
              <a:gd name="connsiteY103" fmla="*/ 8853486 h 12189617"/>
              <a:gd name="connsiteX104" fmla="*/ 6755128 w 10657204"/>
              <a:gd name="connsiteY104" fmla="*/ 9439274 h 12189617"/>
              <a:gd name="connsiteX105" fmla="*/ 6609872 w 10657204"/>
              <a:gd name="connsiteY105" fmla="*/ 10315574 h 12189617"/>
              <a:gd name="connsiteX106" fmla="*/ 6574153 w 10657204"/>
              <a:gd name="connsiteY106" fmla="*/ 10534649 h 12189617"/>
              <a:gd name="connsiteX107" fmla="*/ 6471759 w 10657204"/>
              <a:gd name="connsiteY107" fmla="*/ 11048999 h 12189617"/>
              <a:gd name="connsiteX108" fmla="*/ 6369366 w 10657204"/>
              <a:gd name="connsiteY108" fmla="*/ 11522868 h 12189617"/>
              <a:gd name="connsiteX109" fmla="*/ 6238397 w 10657204"/>
              <a:gd name="connsiteY109" fmla="*/ 12015786 h 12189617"/>
              <a:gd name="connsiteX110" fmla="*/ 6188390 w 10657204"/>
              <a:gd name="connsiteY110" fmla="*/ 12189617 h 12189617"/>
              <a:gd name="connsiteX111" fmla="*/ 6102666 w 10657204"/>
              <a:gd name="connsiteY111" fmla="*/ 12168187 h 12189617"/>
              <a:gd name="connsiteX112" fmla="*/ 6426515 w 10657204"/>
              <a:gd name="connsiteY112" fmla="*/ 10791824 h 12189617"/>
              <a:gd name="connsiteX113" fmla="*/ 6574153 w 10657204"/>
              <a:gd name="connsiteY113" fmla="*/ 9858374 h 12189617"/>
              <a:gd name="connsiteX114" fmla="*/ 6736078 w 10657204"/>
              <a:gd name="connsiteY114" fmla="*/ 8705849 h 12189617"/>
              <a:gd name="connsiteX115" fmla="*/ 6750664 w 10657204"/>
              <a:gd name="connsiteY115" fmla="*/ 8502253 h 12189617"/>
              <a:gd name="connsiteX116" fmla="*/ 6759805 w 10657204"/>
              <a:gd name="connsiteY116" fmla="*/ 8300563 h 12189617"/>
              <a:gd name="connsiteX117" fmla="*/ 6574066 w 10657204"/>
              <a:gd name="connsiteY117" fmla="*/ 8292398 h 12189617"/>
              <a:gd name="connsiteX118" fmla="*/ 6478904 w 10657204"/>
              <a:gd name="connsiteY118" fmla="*/ 9248774 h 12189617"/>
              <a:gd name="connsiteX119" fmla="*/ 6381272 w 10657204"/>
              <a:gd name="connsiteY119" fmla="*/ 10132218 h 12189617"/>
              <a:gd name="connsiteX120" fmla="*/ 6252684 w 10657204"/>
              <a:gd name="connsiteY120" fmla="*/ 10801349 h 12189617"/>
              <a:gd name="connsiteX121" fmla="*/ 5945504 w 10657204"/>
              <a:gd name="connsiteY121" fmla="*/ 12030074 h 12189617"/>
              <a:gd name="connsiteX122" fmla="*/ 5890736 w 10657204"/>
              <a:gd name="connsiteY122" fmla="*/ 12103894 h 12189617"/>
              <a:gd name="connsiteX123" fmla="*/ 5821680 w 10657204"/>
              <a:gd name="connsiteY123" fmla="*/ 12144374 h 12189617"/>
              <a:gd name="connsiteX124" fmla="*/ 5745479 w 10657204"/>
              <a:gd name="connsiteY124" fmla="*/ 12115799 h 12189617"/>
              <a:gd name="connsiteX125" fmla="*/ 5759766 w 10657204"/>
              <a:gd name="connsiteY125" fmla="*/ 12046742 h 12189617"/>
              <a:gd name="connsiteX126" fmla="*/ 5840729 w 10657204"/>
              <a:gd name="connsiteY126" fmla="*/ 12068174 h 12189617"/>
              <a:gd name="connsiteX127" fmla="*/ 5935979 w 10657204"/>
              <a:gd name="connsiteY127" fmla="*/ 11753849 h 12189617"/>
              <a:gd name="connsiteX128" fmla="*/ 6297929 w 10657204"/>
              <a:gd name="connsiteY128" fmla="*/ 10048874 h 12189617"/>
              <a:gd name="connsiteX129" fmla="*/ 6402704 w 10657204"/>
              <a:gd name="connsiteY129" fmla="*/ 9001124 h 12189617"/>
              <a:gd name="connsiteX130" fmla="*/ 6445566 w 10657204"/>
              <a:gd name="connsiteY130" fmla="*/ 8286749 h 12189617"/>
              <a:gd name="connsiteX131" fmla="*/ 6421753 w 10657204"/>
              <a:gd name="connsiteY131" fmla="*/ 7700963 h 12189617"/>
              <a:gd name="connsiteX132" fmla="*/ 6240778 w 10657204"/>
              <a:gd name="connsiteY132" fmla="*/ 7048500 h 12189617"/>
              <a:gd name="connsiteX133" fmla="*/ 6133622 w 10657204"/>
              <a:gd name="connsiteY133" fmla="*/ 6843713 h 12189617"/>
              <a:gd name="connsiteX134" fmla="*/ 5926453 w 10657204"/>
              <a:gd name="connsiteY134" fmla="*/ 6800850 h 12189617"/>
              <a:gd name="connsiteX135" fmla="*/ 5857397 w 10657204"/>
              <a:gd name="connsiteY135" fmla="*/ 6827044 h 12189617"/>
              <a:gd name="connsiteX136" fmla="*/ 5674041 w 10657204"/>
              <a:gd name="connsiteY136" fmla="*/ 6443663 h 12189617"/>
              <a:gd name="connsiteX137" fmla="*/ 5821678 w 10657204"/>
              <a:gd name="connsiteY137" fmla="*/ 6372225 h 12189617"/>
              <a:gd name="connsiteX138" fmla="*/ 5921691 w 10657204"/>
              <a:gd name="connsiteY138" fmla="*/ 6291263 h 12189617"/>
              <a:gd name="connsiteX139" fmla="*/ 5893115 w 10657204"/>
              <a:gd name="connsiteY139" fmla="*/ 6129338 h 12189617"/>
              <a:gd name="connsiteX140" fmla="*/ 5528784 w 10657204"/>
              <a:gd name="connsiteY140" fmla="*/ 4714875 h 12189617"/>
              <a:gd name="connsiteX141" fmla="*/ 5530912 w 10657204"/>
              <a:gd name="connsiteY141" fmla="*/ 4714194 h 12189617"/>
              <a:gd name="connsiteX142" fmla="*/ 5445442 w 10657204"/>
              <a:gd name="connsiteY142" fmla="*/ 4486275 h 12189617"/>
              <a:gd name="connsiteX143" fmla="*/ 5178742 w 10657204"/>
              <a:gd name="connsiteY143" fmla="*/ 3705226 h 12189617"/>
              <a:gd name="connsiteX144" fmla="*/ 4745354 w 10657204"/>
              <a:gd name="connsiteY144" fmla="*/ 2281239 h 12189617"/>
              <a:gd name="connsiteX145" fmla="*/ 4497904 w 10657204"/>
              <a:gd name="connsiteY145" fmla="*/ 1253368 h 12189617"/>
              <a:gd name="connsiteX146" fmla="*/ 4495799 w 10657204"/>
              <a:gd name="connsiteY146" fmla="*/ 1253490 h 12189617"/>
              <a:gd name="connsiteX147" fmla="*/ 4304823 w 10657204"/>
              <a:gd name="connsiteY147" fmla="*/ 1019176 h 12189617"/>
              <a:gd name="connsiteX148" fmla="*/ 4053839 w 10657204"/>
              <a:gd name="connsiteY148" fmla="*/ 910590 h 12189617"/>
              <a:gd name="connsiteX149" fmla="*/ 3558539 w 10657204"/>
              <a:gd name="connsiteY149" fmla="*/ 941070 h 12189617"/>
              <a:gd name="connsiteX150" fmla="*/ 3086099 w 10657204"/>
              <a:gd name="connsiteY150" fmla="*/ 971550 h 12189617"/>
              <a:gd name="connsiteX151" fmla="*/ 2514601 w 10657204"/>
              <a:gd name="connsiteY151" fmla="*/ 1032510 h 12189617"/>
              <a:gd name="connsiteX152" fmla="*/ 1165860 w 10657204"/>
              <a:gd name="connsiteY152" fmla="*/ 1192530 h 12189617"/>
              <a:gd name="connsiteX153" fmla="*/ 53340 w 10657204"/>
              <a:gd name="connsiteY153" fmla="*/ 1360170 h 12189617"/>
              <a:gd name="connsiteX154" fmla="*/ 0 w 10657204"/>
              <a:gd name="connsiteY154" fmla="*/ 880110 h 12189617"/>
              <a:gd name="connsiteX155" fmla="*/ 3764279 w 10657204"/>
              <a:gd name="connsiteY155" fmla="*/ 598170 h 12189617"/>
              <a:gd name="connsiteX156" fmla="*/ 3749993 w 10657204"/>
              <a:gd name="connsiteY156" fmla="*/ 482442 h 12189617"/>
              <a:gd name="connsiteX157" fmla="*/ 3888103 w 10657204"/>
              <a:gd name="connsiteY157" fmla="*/ 454342 h 12189617"/>
              <a:gd name="connsiteX158" fmla="*/ 4048600 w 10657204"/>
              <a:gd name="connsiteY158" fmla="*/ 380524 h 12189617"/>
              <a:gd name="connsiteX159" fmla="*/ 4135277 w 10657204"/>
              <a:gd name="connsiteY159" fmla="*/ 264320 h 12189617"/>
              <a:gd name="connsiteX160" fmla="*/ 4157185 w 10657204"/>
              <a:gd name="connsiteY160" fmla="*/ 88107 h 12189617"/>
              <a:gd name="connsiteX161" fmla="*/ 4540090 w 10657204"/>
              <a:gd name="connsiteY161" fmla="*/ 14764 h 12189617"/>
              <a:gd name="connsiteX162" fmla="*/ 4637246 w 10657204"/>
              <a:gd name="connsiteY162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36095 w 10657204"/>
              <a:gd name="connsiteY19" fmla="*/ 1958021 h 12189617"/>
              <a:gd name="connsiteX20" fmla="*/ 9212580 w 10657204"/>
              <a:gd name="connsiteY20" fmla="*/ 1847851 h 12189617"/>
              <a:gd name="connsiteX21" fmla="*/ 9269730 w 10657204"/>
              <a:gd name="connsiteY21" fmla="*/ 1752601 h 12189617"/>
              <a:gd name="connsiteX22" fmla="*/ 9198293 w 10657204"/>
              <a:gd name="connsiteY22" fmla="*/ 557214 h 12189617"/>
              <a:gd name="connsiteX23" fmla="*/ 4637246 w 10657204"/>
              <a:gd name="connsiteY23" fmla="*/ 0 h 12189617"/>
              <a:gd name="connsiteX24" fmla="*/ 4710429 w 10657204"/>
              <a:gd name="connsiteY24" fmla="*/ 253365 h 12189617"/>
              <a:gd name="connsiteX25" fmla="*/ 4777104 w 10657204"/>
              <a:gd name="connsiteY25" fmla="*/ 337185 h 12189617"/>
              <a:gd name="connsiteX26" fmla="*/ 4848383 w 10657204"/>
              <a:gd name="connsiteY26" fmla="*/ 392430 h 12189617"/>
              <a:gd name="connsiteX27" fmla="*/ 4963000 w 10657204"/>
              <a:gd name="connsiteY27" fmla="*/ 409099 h 12189617"/>
              <a:gd name="connsiteX28" fmla="*/ 5161279 w 10657204"/>
              <a:gd name="connsiteY28" fmla="*/ 390526 h 12189617"/>
              <a:gd name="connsiteX29" fmla="*/ 5164454 w 10657204"/>
              <a:gd name="connsiteY29" fmla="*/ 495301 h 12189617"/>
              <a:gd name="connsiteX30" fmla="*/ 5349239 w 10657204"/>
              <a:gd name="connsiteY30" fmla="*/ 483870 h 12189617"/>
              <a:gd name="connsiteX31" fmla="*/ 5375231 w 10657204"/>
              <a:gd name="connsiteY31" fmla="*/ 676208 h 12189617"/>
              <a:gd name="connsiteX32" fmla="*/ 9207818 w 10657204"/>
              <a:gd name="connsiteY32" fmla="*/ 464345 h 12189617"/>
              <a:gd name="connsiteX33" fmla="*/ 9279254 w 10657204"/>
              <a:gd name="connsiteY33" fmla="*/ 488157 h 12189617"/>
              <a:gd name="connsiteX34" fmla="*/ 9314974 w 10657204"/>
              <a:gd name="connsiteY34" fmla="*/ 559595 h 12189617"/>
              <a:gd name="connsiteX35" fmla="*/ 9374505 w 10657204"/>
              <a:gd name="connsiteY35" fmla="*/ 1850232 h 12189617"/>
              <a:gd name="connsiteX36" fmla="*/ 9353967 w 10657204"/>
              <a:gd name="connsiteY36" fmla="*/ 1891011 h 12189617"/>
              <a:gd name="connsiteX37" fmla="*/ 9320707 w 10657204"/>
              <a:gd name="connsiteY37" fmla="*/ 1929679 h 12189617"/>
              <a:gd name="connsiteX38" fmla="*/ 9336404 w 10657204"/>
              <a:gd name="connsiteY38" fmla="*/ 1924052 h 12189617"/>
              <a:gd name="connsiteX39" fmla="*/ 9374504 w 10657204"/>
              <a:gd name="connsiteY39" fmla="*/ 1864521 h 12189617"/>
              <a:gd name="connsiteX40" fmla="*/ 9379267 w 10657204"/>
              <a:gd name="connsiteY40" fmla="*/ 1795465 h 12189617"/>
              <a:gd name="connsiteX41" fmla="*/ 9800051 w 10657204"/>
              <a:gd name="connsiteY41" fmla="*/ 1766937 h 12189617"/>
              <a:gd name="connsiteX42" fmla="*/ 9799954 w 10657204"/>
              <a:gd name="connsiteY42" fmla="*/ 1765301 h 12189617"/>
              <a:gd name="connsiteX43" fmla="*/ 9974579 w 10657204"/>
              <a:gd name="connsiteY43" fmla="*/ 1758951 h 12189617"/>
              <a:gd name="connsiteX44" fmla="*/ 10034904 w 10657204"/>
              <a:gd name="connsiteY44" fmla="*/ 2886076 h 12189617"/>
              <a:gd name="connsiteX45" fmla="*/ 9907904 w 10657204"/>
              <a:gd name="connsiteY45" fmla="*/ 2914651 h 12189617"/>
              <a:gd name="connsiteX46" fmla="*/ 9980929 w 10657204"/>
              <a:gd name="connsiteY46" fmla="*/ 3438526 h 12189617"/>
              <a:gd name="connsiteX47" fmla="*/ 10022204 w 10657204"/>
              <a:gd name="connsiteY47" fmla="*/ 3495676 h 12189617"/>
              <a:gd name="connsiteX48" fmla="*/ 10117454 w 10657204"/>
              <a:gd name="connsiteY48" fmla="*/ 3508376 h 12189617"/>
              <a:gd name="connsiteX49" fmla="*/ 10646885 w 10657204"/>
              <a:gd name="connsiteY49" fmla="*/ 3481388 h 12189617"/>
              <a:gd name="connsiteX50" fmla="*/ 10657204 w 10657204"/>
              <a:gd name="connsiteY50" fmla="*/ 3686176 h 12189617"/>
              <a:gd name="connsiteX51" fmla="*/ 10193654 w 10657204"/>
              <a:gd name="connsiteY51" fmla="*/ 3705226 h 12189617"/>
              <a:gd name="connsiteX52" fmla="*/ 10142854 w 10657204"/>
              <a:gd name="connsiteY52" fmla="*/ 3717926 h 12189617"/>
              <a:gd name="connsiteX53" fmla="*/ 10120629 w 10657204"/>
              <a:gd name="connsiteY53" fmla="*/ 3762376 h 12189617"/>
              <a:gd name="connsiteX54" fmla="*/ 10117454 w 10657204"/>
              <a:gd name="connsiteY54" fmla="*/ 3876676 h 12189617"/>
              <a:gd name="connsiteX55" fmla="*/ 10023791 w 10657204"/>
              <a:gd name="connsiteY55" fmla="*/ 3879057 h 12189617"/>
              <a:gd name="connsiteX56" fmla="*/ 10033316 w 10657204"/>
              <a:gd name="connsiteY56" fmla="*/ 4024313 h 12189617"/>
              <a:gd name="connsiteX57" fmla="*/ 9695179 w 10657204"/>
              <a:gd name="connsiteY57" fmla="*/ 4019551 h 12189617"/>
              <a:gd name="connsiteX58" fmla="*/ 9633266 w 10657204"/>
              <a:gd name="connsiteY58" fmla="*/ 3531395 h 12189617"/>
              <a:gd name="connsiteX59" fmla="*/ 9499916 w 10657204"/>
              <a:gd name="connsiteY59" fmla="*/ 3422651 h 12189617"/>
              <a:gd name="connsiteX60" fmla="*/ 9485629 w 10657204"/>
              <a:gd name="connsiteY60" fmla="*/ 3309939 h 12189617"/>
              <a:gd name="connsiteX61" fmla="*/ 9557066 w 10657204"/>
              <a:gd name="connsiteY61" fmla="*/ 3298032 h 12189617"/>
              <a:gd name="connsiteX62" fmla="*/ 9608661 w 10657204"/>
              <a:gd name="connsiteY62" fmla="*/ 3285332 h 12189617"/>
              <a:gd name="connsiteX63" fmla="*/ 9569766 w 10657204"/>
              <a:gd name="connsiteY63" fmla="*/ 2974976 h 12189617"/>
              <a:gd name="connsiteX64" fmla="*/ 9482454 w 10657204"/>
              <a:gd name="connsiteY64" fmla="*/ 2428876 h 12189617"/>
              <a:gd name="connsiteX65" fmla="*/ 9337198 w 10657204"/>
              <a:gd name="connsiteY65" fmla="*/ 2449513 h 12189617"/>
              <a:gd name="connsiteX66" fmla="*/ 9317354 w 10657204"/>
              <a:gd name="connsiteY66" fmla="*/ 2311401 h 12189617"/>
              <a:gd name="connsiteX67" fmla="*/ 9212579 w 10657204"/>
              <a:gd name="connsiteY67" fmla="*/ 2305051 h 12189617"/>
              <a:gd name="connsiteX68" fmla="*/ 9212579 w 10657204"/>
              <a:gd name="connsiteY68" fmla="*/ 2302827 h 12189617"/>
              <a:gd name="connsiteX69" fmla="*/ 5511880 w 10657204"/>
              <a:gd name="connsiteY69" fmla="*/ 2423966 h 12189617"/>
              <a:gd name="connsiteX70" fmla="*/ 5512117 w 10657204"/>
              <a:gd name="connsiteY70" fmla="*/ 2428876 h 12189617"/>
              <a:gd name="connsiteX71" fmla="*/ 5412105 w 10657204"/>
              <a:gd name="connsiteY71" fmla="*/ 2428875 h 12189617"/>
              <a:gd name="connsiteX72" fmla="*/ 5288279 w 10657204"/>
              <a:gd name="connsiteY72" fmla="*/ 2524126 h 12189617"/>
              <a:gd name="connsiteX73" fmla="*/ 5288279 w 10657204"/>
              <a:gd name="connsiteY73" fmla="*/ 2743201 h 12189617"/>
              <a:gd name="connsiteX74" fmla="*/ 5950267 w 10657204"/>
              <a:gd name="connsiteY74" fmla="*/ 4581526 h 12189617"/>
              <a:gd name="connsiteX75" fmla="*/ 5945910 w 10657204"/>
              <a:gd name="connsiteY75" fmla="*/ 4582912 h 12189617"/>
              <a:gd name="connsiteX76" fmla="*/ 6364603 w 10657204"/>
              <a:gd name="connsiteY76" fmla="*/ 6015039 h 12189617"/>
              <a:gd name="connsiteX77" fmla="*/ 6731316 w 10657204"/>
              <a:gd name="connsiteY77" fmla="*/ 6357939 h 12189617"/>
              <a:gd name="connsiteX78" fmla="*/ 7155179 w 10657204"/>
              <a:gd name="connsiteY78" fmla="*/ 6522244 h 12189617"/>
              <a:gd name="connsiteX79" fmla="*/ 7386160 w 10657204"/>
              <a:gd name="connsiteY79" fmla="*/ 6555582 h 12189617"/>
              <a:gd name="connsiteX80" fmla="*/ 7616926 w 10657204"/>
              <a:gd name="connsiteY80" fmla="*/ 6581751 h 12189617"/>
              <a:gd name="connsiteX81" fmla="*/ 7617141 w 10657204"/>
              <a:gd name="connsiteY81" fmla="*/ 6577013 h 12189617"/>
              <a:gd name="connsiteX82" fmla="*/ 8131491 w 10657204"/>
              <a:gd name="connsiteY82" fmla="*/ 6672263 h 12189617"/>
              <a:gd name="connsiteX83" fmla="*/ 8707753 w 10657204"/>
              <a:gd name="connsiteY83" fmla="*/ 6715125 h 12189617"/>
              <a:gd name="connsiteX84" fmla="*/ 9450703 w 10657204"/>
              <a:gd name="connsiteY84" fmla="*/ 6686550 h 12189617"/>
              <a:gd name="connsiteX85" fmla="*/ 9831703 w 10657204"/>
              <a:gd name="connsiteY85" fmla="*/ 6696075 h 12189617"/>
              <a:gd name="connsiteX86" fmla="*/ 9826941 w 10657204"/>
              <a:gd name="connsiteY86" fmla="*/ 6596063 h 12189617"/>
              <a:gd name="connsiteX87" fmla="*/ 10169841 w 10657204"/>
              <a:gd name="connsiteY87" fmla="*/ 6586538 h 12189617"/>
              <a:gd name="connsiteX88" fmla="*/ 10226991 w 10657204"/>
              <a:gd name="connsiteY88" fmla="*/ 7448550 h 12189617"/>
              <a:gd name="connsiteX89" fmla="*/ 9912666 w 10657204"/>
              <a:gd name="connsiteY89" fmla="*/ 7358063 h 12189617"/>
              <a:gd name="connsiteX90" fmla="*/ 9669778 w 10657204"/>
              <a:gd name="connsiteY90" fmla="*/ 7705725 h 12189617"/>
              <a:gd name="connsiteX91" fmla="*/ 9503091 w 10657204"/>
              <a:gd name="connsiteY91" fmla="*/ 7543800 h 12189617"/>
              <a:gd name="connsiteX92" fmla="*/ 9184003 w 10657204"/>
              <a:gd name="connsiteY92" fmla="*/ 7386638 h 12189617"/>
              <a:gd name="connsiteX93" fmla="*/ 8483916 w 10657204"/>
              <a:gd name="connsiteY93" fmla="*/ 7158038 h 12189617"/>
              <a:gd name="connsiteX94" fmla="*/ 7598306 w 10657204"/>
              <a:gd name="connsiteY94" fmla="*/ 6996153 h 12189617"/>
              <a:gd name="connsiteX95" fmla="*/ 7598091 w 10657204"/>
              <a:gd name="connsiteY95" fmla="*/ 7000875 h 12189617"/>
              <a:gd name="connsiteX96" fmla="*/ 7302816 w 10657204"/>
              <a:gd name="connsiteY96" fmla="*/ 6981825 h 12189617"/>
              <a:gd name="connsiteX97" fmla="*/ 6931341 w 10657204"/>
              <a:gd name="connsiteY97" fmla="*/ 7062788 h 12189617"/>
              <a:gd name="connsiteX98" fmla="*/ 6812278 w 10657204"/>
              <a:gd name="connsiteY98" fmla="*/ 7510463 h 12189617"/>
              <a:gd name="connsiteX99" fmla="*/ 6878953 w 10657204"/>
              <a:gd name="connsiteY99" fmla="*/ 8305799 h 12189617"/>
              <a:gd name="connsiteX100" fmla="*/ 6878953 w 10657204"/>
              <a:gd name="connsiteY100" fmla="*/ 8305800 h 12189617"/>
              <a:gd name="connsiteX101" fmla="*/ 6866154 w 10657204"/>
              <a:gd name="connsiteY101" fmla="*/ 8579642 h 12189617"/>
              <a:gd name="connsiteX102" fmla="*/ 6847997 w 10657204"/>
              <a:gd name="connsiteY102" fmla="*/ 8853486 h 12189617"/>
              <a:gd name="connsiteX103" fmla="*/ 6755128 w 10657204"/>
              <a:gd name="connsiteY103" fmla="*/ 9439274 h 12189617"/>
              <a:gd name="connsiteX104" fmla="*/ 6609872 w 10657204"/>
              <a:gd name="connsiteY104" fmla="*/ 10315574 h 12189617"/>
              <a:gd name="connsiteX105" fmla="*/ 6574153 w 10657204"/>
              <a:gd name="connsiteY105" fmla="*/ 10534649 h 12189617"/>
              <a:gd name="connsiteX106" fmla="*/ 6471759 w 10657204"/>
              <a:gd name="connsiteY106" fmla="*/ 11048999 h 12189617"/>
              <a:gd name="connsiteX107" fmla="*/ 6369366 w 10657204"/>
              <a:gd name="connsiteY107" fmla="*/ 11522868 h 12189617"/>
              <a:gd name="connsiteX108" fmla="*/ 6238397 w 10657204"/>
              <a:gd name="connsiteY108" fmla="*/ 12015786 h 12189617"/>
              <a:gd name="connsiteX109" fmla="*/ 6188390 w 10657204"/>
              <a:gd name="connsiteY109" fmla="*/ 12189617 h 12189617"/>
              <a:gd name="connsiteX110" fmla="*/ 6102666 w 10657204"/>
              <a:gd name="connsiteY110" fmla="*/ 12168187 h 12189617"/>
              <a:gd name="connsiteX111" fmla="*/ 6426515 w 10657204"/>
              <a:gd name="connsiteY111" fmla="*/ 10791824 h 12189617"/>
              <a:gd name="connsiteX112" fmla="*/ 6574153 w 10657204"/>
              <a:gd name="connsiteY112" fmla="*/ 9858374 h 12189617"/>
              <a:gd name="connsiteX113" fmla="*/ 6736078 w 10657204"/>
              <a:gd name="connsiteY113" fmla="*/ 8705849 h 12189617"/>
              <a:gd name="connsiteX114" fmla="*/ 6750664 w 10657204"/>
              <a:gd name="connsiteY114" fmla="*/ 8502253 h 12189617"/>
              <a:gd name="connsiteX115" fmla="*/ 6759805 w 10657204"/>
              <a:gd name="connsiteY115" fmla="*/ 8300563 h 12189617"/>
              <a:gd name="connsiteX116" fmla="*/ 6574066 w 10657204"/>
              <a:gd name="connsiteY116" fmla="*/ 8292398 h 12189617"/>
              <a:gd name="connsiteX117" fmla="*/ 6478904 w 10657204"/>
              <a:gd name="connsiteY117" fmla="*/ 9248774 h 12189617"/>
              <a:gd name="connsiteX118" fmla="*/ 6381272 w 10657204"/>
              <a:gd name="connsiteY118" fmla="*/ 10132218 h 12189617"/>
              <a:gd name="connsiteX119" fmla="*/ 6252684 w 10657204"/>
              <a:gd name="connsiteY119" fmla="*/ 10801349 h 12189617"/>
              <a:gd name="connsiteX120" fmla="*/ 5945504 w 10657204"/>
              <a:gd name="connsiteY120" fmla="*/ 12030074 h 12189617"/>
              <a:gd name="connsiteX121" fmla="*/ 5890736 w 10657204"/>
              <a:gd name="connsiteY121" fmla="*/ 12103894 h 12189617"/>
              <a:gd name="connsiteX122" fmla="*/ 5821680 w 10657204"/>
              <a:gd name="connsiteY122" fmla="*/ 12144374 h 12189617"/>
              <a:gd name="connsiteX123" fmla="*/ 5745479 w 10657204"/>
              <a:gd name="connsiteY123" fmla="*/ 12115799 h 12189617"/>
              <a:gd name="connsiteX124" fmla="*/ 5759766 w 10657204"/>
              <a:gd name="connsiteY124" fmla="*/ 12046742 h 12189617"/>
              <a:gd name="connsiteX125" fmla="*/ 5840729 w 10657204"/>
              <a:gd name="connsiteY125" fmla="*/ 12068174 h 12189617"/>
              <a:gd name="connsiteX126" fmla="*/ 5935979 w 10657204"/>
              <a:gd name="connsiteY126" fmla="*/ 11753849 h 12189617"/>
              <a:gd name="connsiteX127" fmla="*/ 6297929 w 10657204"/>
              <a:gd name="connsiteY127" fmla="*/ 10048874 h 12189617"/>
              <a:gd name="connsiteX128" fmla="*/ 6402704 w 10657204"/>
              <a:gd name="connsiteY128" fmla="*/ 9001124 h 12189617"/>
              <a:gd name="connsiteX129" fmla="*/ 6445566 w 10657204"/>
              <a:gd name="connsiteY129" fmla="*/ 8286749 h 12189617"/>
              <a:gd name="connsiteX130" fmla="*/ 6421753 w 10657204"/>
              <a:gd name="connsiteY130" fmla="*/ 7700963 h 12189617"/>
              <a:gd name="connsiteX131" fmla="*/ 6240778 w 10657204"/>
              <a:gd name="connsiteY131" fmla="*/ 7048500 h 12189617"/>
              <a:gd name="connsiteX132" fmla="*/ 6133622 w 10657204"/>
              <a:gd name="connsiteY132" fmla="*/ 6843713 h 12189617"/>
              <a:gd name="connsiteX133" fmla="*/ 5926453 w 10657204"/>
              <a:gd name="connsiteY133" fmla="*/ 6800850 h 12189617"/>
              <a:gd name="connsiteX134" fmla="*/ 5857397 w 10657204"/>
              <a:gd name="connsiteY134" fmla="*/ 6827044 h 12189617"/>
              <a:gd name="connsiteX135" fmla="*/ 5674041 w 10657204"/>
              <a:gd name="connsiteY135" fmla="*/ 6443663 h 12189617"/>
              <a:gd name="connsiteX136" fmla="*/ 5821678 w 10657204"/>
              <a:gd name="connsiteY136" fmla="*/ 6372225 h 12189617"/>
              <a:gd name="connsiteX137" fmla="*/ 5921691 w 10657204"/>
              <a:gd name="connsiteY137" fmla="*/ 6291263 h 12189617"/>
              <a:gd name="connsiteX138" fmla="*/ 5893115 w 10657204"/>
              <a:gd name="connsiteY138" fmla="*/ 6129338 h 12189617"/>
              <a:gd name="connsiteX139" fmla="*/ 5528784 w 10657204"/>
              <a:gd name="connsiteY139" fmla="*/ 4714875 h 12189617"/>
              <a:gd name="connsiteX140" fmla="*/ 5530912 w 10657204"/>
              <a:gd name="connsiteY140" fmla="*/ 4714194 h 12189617"/>
              <a:gd name="connsiteX141" fmla="*/ 5445442 w 10657204"/>
              <a:gd name="connsiteY141" fmla="*/ 4486275 h 12189617"/>
              <a:gd name="connsiteX142" fmla="*/ 5178742 w 10657204"/>
              <a:gd name="connsiteY142" fmla="*/ 3705226 h 12189617"/>
              <a:gd name="connsiteX143" fmla="*/ 4745354 w 10657204"/>
              <a:gd name="connsiteY143" fmla="*/ 2281239 h 12189617"/>
              <a:gd name="connsiteX144" fmla="*/ 4497904 w 10657204"/>
              <a:gd name="connsiteY144" fmla="*/ 1253368 h 12189617"/>
              <a:gd name="connsiteX145" fmla="*/ 4495799 w 10657204"/>
              <a:gd name="connsiteY145" fmla="*/ 1253490 h 12189617"/>
              <a:gd name="connsiteX146" fmla="*/ 4304823 w 10657204"/>
              <a:gd name="connsiteY146" fmla="*/ 1019176 h 12189617"/>
              <a:gd name="connsiteX147" fmla="*/ 4053839 w 10657204"/>
              <a:gd name="connsiteY147" fmla="*/ 910590 h 12189617"/>
              <a:gd name="connsiteX148" fmla="*/ 3558539 w 10657204"/>
              <a:gd name="connsiteY148" fmla="*/ 941070 h 12189617"/>
              <a:gd name="connsiteX149" fmla="*/ 3086099 w 10657204"/>
              <a:gd name="connsiteY149" fmla="*/ 971550 h 12189617"/>
              <a:gd name="connsiteX150" fmla="*/ 2514601 w 10657204"/>
              <a:gd name="connsiteY150" fmla="*/ 1032510 h 12189617"/>
              <a:gd name="connsiteX151" fmla="*/ 1165860 w 10657204"/>
              <a:gd name="connsiteY151" fmla="*/ 1192530 h 12189617"/>
              <a:gd name="connsiteX152" fmla="*/ 53340 w 10657204"/>
              <a:gd name="connsiteY152" fmla="*/ 1360170 h 12189617"/>
              <a:gd name="connsiteX153" fmla="*/ 0 w 10657204"/>
              <a:gd name="connsiteY153" fmla="*/ 880110 h 12189617"/>
              <a:gd name="connsiteX154" fmla="*/ 3764279 w 10657204"/>
              <a:gd name="connsiteY154" fmla="*/ 598170 h 12189617"/>
              <a:gd name="connsiteX155" fmla="*/ 3749993 w 10657204"/>
              <a:gd name="connsiteY155" fmla="*/ 482442 h 12189617"/>
              <a:gd name="connsiteX156" fmla="*/ 3888103 w 10657204"/>
              <a:gd name="connsiteY156" fmla="*/ 454342 h 12189617"/>
              <a:gd name="connsiteX157" fmla="*/ 4048600 w 10657204"/>
              <a:gd name="connsiteY157" fmla="*/ 380524 h 12189617"/>
              <a:gd name="connsiteX158" fmla="*/ 4135277 w 10657204"/>
              <a:gd name="connsiteY158" fmla="*/ 264320 h 12189617"/>
              <a:gd name="connsiteX159" fmla="*/ 4157185 w 10657204"/>
              <a:gd name="connsiteY159" fmla="*/ 88107 h 12189617"/>
              <a:gd name="connsiteX160" fmla="*/ 4540090 w 10657204"/>
              <a:gd name="connsiteY160" fmla="*/ 14764 h 12189617"/>
              <a:gd name="connsiteX161" fmla="*/ 4637246 w 10657204"/>
              <a:gd name="connsiteY161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43726 w 10657204"/>
              <a:gd name="connsiteY18" fmla="*/ 1957277 h 12189617"/>
              <a:gd name="connsiteX19" fmla="*/ 9212580 w 10657204"/>
              <a:gd name="connsiteY19" fmla="*/ 1847851 h 12189617"/>
              <a:gd name="connsiteX20" fmla="*/ 9269730 w 10657204"/>
              <a:gd name="connsiteY20" fmla="*/ 1752601 h 12189617"/>
              <a:gd name="connsiteX21" fmla="*/ 9198293 w 10657204"/>
              <a:gd name="connsiteY21" fmla="*/ 557214 h 12189617"/>
              <a:gd name="connsiteX22" fmla="*/ 4637246 w 10657204"/>
              <a:gd name="connsiteY22" fmla="*/ 0 h 12189617"/>
              <a:gd name="connsiteX23" fmla="*/ 4710429 w 10657204"/>
              <a:gd name="connsiteY23" fmla="*/ 253365 h 12189617"/>
              <a:gd name="connsiteX24" fmla="*/ 4777104 w 10657204"/>
              <a:gd name="connsiteY24" fmla="*/ 337185 h 12189617"/>
              <a:gd name="connsiteX25" fmla="*/ 4848383 w 10657204"/>
              <a:gd name="connsiteY25" fmla="*/ 392430 h 12189617"/>
              <a:gd name="connsiteX26" fmla="*/ 4963000 w 10657204"/>
              <a:gd name="connsiteY26" fmla="*/ 409099 h 12189617"/>
              <a:gd name="connsiteX27" fmla="*/ 5161279 w 10657204"/>
              <a:gd name="connsiteY27" fmla="*/ 390526 h 12189617"/>
              <a:gd name="connsiteX28" fmla="*/ 5164454 w 10657204"/>
              <a:gd name="connsiteY28" fmla="*/ 495301 h 12189617"/>
              <a:gd name="connsiteX29" fmla="*/ 5349239 w 10657204"/>
              <a:gd name="connsiteY29" fmla="*/ 483870 h 12189617"/>
              <a:gd name="connsiteX30" fmla="*/ 5375231 w 10657204"/>
              <a:gd name="connsiteY30" fmla="*/ 676208 h 12189617"/>
              <a:gd name="connsiteX31" fmla="*/ 9207818 w 10657204"/>
              <a:gd name="connsiteY31" fmla="*/ 464345 h 12189617"/>
              <a:gd name="connsiteX32" fmla="*/ 9279254 w 10657204"/>
              <a:gd name="connsiteY32" fmla="*/ 488157 h 12189617"/>
              <a:gd name="connsiteX33" fmla="*/ 9314974 w 10657204"/>
              <a:gd name="connsiteY33" fmla="*/ 559595 h 12189617"/>
              <a:gd name="connsiteX34" fmla="*/ 9374505 w 10657204"/>
              <a:gd name="connsiteY34" fmla="*/ 1850232 h 12189617"/>
              <a:gd name="connsiteX35" fmla="*/ 9353967 w 10657204"/>
              <a:gd name="connsiteY35" fmla="*/ 1891011 h 12189617"/>
              <a:gd name="connsiteX36" fmla="*/ 9320707 w 10657204"/>
              <a:gd name="connsiteY36" fmla="*/ 1929679 h 12189617"/>
              <a:gd name="connsiteX37" fmla="*/ 9336404 w 10657204"/>
              <a:gd name="connsiteY37" fmla="*/ 1924052 h 12189617"/>
              <a:gd name="connsiteX38" fmla="*/ 9374504 w 10657204"/>
              <a:gd name="connsiteY38" fmla="*/ 1864521 h 12189617"/>
              <a:gd name="connsiteX39" fmla="*/ 9379267 w 10657204"/>
              <a:gd name="connsiteY39" fmla="*/ 1795465 h 12189617"/>
              <a:gd name="connsiteX40" fmla="*/ 9800051 w 10657204"/>
              <a:gd name="connsiteY40" fmla="*/ 1766937 h 12189617"/>
              <a:gd name="connsiteX41" fmla="*/ 9799954 w 10657204"/>
              <a:gd name="connsiteY41" fmla="*/ 1765301 h 12189617"/>
              <a:gd name="connsiteX42" fmla="*/ 9974579 w 10657204"/>
              <a:gd name="connsiteY42" fmla="*/ 1758951 h 12189617"/>
              <a:gd name="connsiteX43" fmla="*/ 10034904 w 10657204"/>
              <a:gd name="connsiteY43" fmla="*/ 2886076 h 12189617"/>
              <a:gd name="connsiteX44" fmla="*/ 9907904 w 10657204"/>
              <a:gd name="connsiteY44" fmla="*/ 2914651 h 12189617"/>
              <a:gd name="connsiteX45" fmla="*/ 9980929 w 10657204"/>
              <a:gd name="connsiteY45" fmla="*/ 3438526 h 12189617"/>
              <a:gd name="connsiteX46" fmla="*/ 10022204 w 10657204"/>
              <a:gd name="connsiteY46" fmla="*/ 3495676 h 12189617"/>
              <a:gd name="connsiteX47" fmla="*/ 10117454 w 10657204"/>
              <a:gd name="connsiteY47" fmla="*/ 3508376 h 12189617"/>
              <a:gd name="connsiteX48" fmla="*/ 10646885 w 10657204"/>
              <a:gd name="connsiteY48" fmla="*/ 3481388 h 12189617"/>
              <a:gd name="connsiteX49" fmla="*/ 10657204 w 10657204"/>
              <a:gd name="connsiteY49" fmla="*/ 3686176 h 12189617"/>
              <a:gd name="connsiteX50" fmla="*/ 10193654 w 10657204"/>
              <a:gd name="connsiteY50" fmla="*/ 3705226 h 12189617"/>
              <a:gd name="connsiteX51" fmla="*/ 10142854 w 10657204"/>
              <a:gd name="connsiteY51" fmla="*/ 3717926 h 12189617"/>
              <a:gd name="connsiteX52" fmla="*/ 10120629 w 10657204"/>
              <a:gd name="connsiteY52" fmla="*/ 3762376 h 12189617"/>
              <a:gd name="connsiteX53" fmla="*/ 10117454 w 10657204"/>
              <a:gd name="connsiteY53" fmla="*/ 3876676 h 12189617"/>
              <a:gd name="connsiteX54" fmla="*/ 10023791 w 10657204"/>
              <a:gd name="connsiteY54" fmla="*/ 3879057 h 12189617"/>
              <a:gd name="connsiteX55" fmla="*/ 10033316 w 10657204"/>
              <a:gd name="connsiteY55" fmla="*/ 4024313 h 12189617"/>
              <a:gd name="connsiteX56" fmla="*/ 9695179 w 10657204"/>
              <a:gd name="connsiteY56" fmla="*/ 4019551 h 12189617"/>
              <a:gd name="connsiteX57" fmla="*/ 9633266 w 10657204"/>
              <a:gd name="connsiteY57" fmla="*/ 3531395 h 12189617"/>
              <a:gd name="connsiteX58" fmla="*/ 9499916 w 10657204"/>
              <a:gd name="connsiteY58" fmla="*/ 3422651 h 12189617"/>
              <a:gd name="connsiteX59" fmla="*/ 9485629 w 10657204"/>
              <a:gd name="connsiteY59" fmla="*/ 3309939 h 12189617"/>
              <a:gd name="connsiteX60" fmla="*/ 9557066 w 10657204"/>
              <a:gd name="connsiteY60" fmla="*/ 3298032 h 12189617"/>
              <a:gd name="connsiteX61" fmla="*/ 9608661 w 10657204"/>
              <a:gd name="connsiteY61" fmla="*/ 3285332 h 12189617"/>
              <a:gd name="connsiteX62" fmla="*/ 9569766 w 10657204"/>
              <a:gd name="connsiteY62" fmla="*/ 2974976 h 12189617"/>
              <a:gd name="connsiteX63" fmla="*/ 9482454 w 10657204"/>
              <a:gd name="connsiteY63" fmla="*/ 2428876 h 12189617"/>
              <a:gd name="connsiteX64" fmla="*/ 9337198 w 10657204"/>
              <a:gd name="connsiteY64" fmla="*/ 2449513 h 12189617"/>
              <a:gd name="connsiteX65" fmla="*/ 9317354 w 10657204"/>
              <a:gd name="connsiteY65" fmla="*/ 2311401 h 12189617"/>
              <a:gd name="connsiteX66" fmla="*/ 9212579 w 10657204"/>
              <a:gd name="connsiteY66" fmla="*/ 2305051 h 12189617"/>
              <a:gd name="connsiteX67" fmla="*/ 9212579 w 10657204"/>
              <a:gd name="connsiteY67" fmla="*/ 2302827 h 12189617"/>
              <a:gd name="connsiteX68" fmla="*/ 5511880 w 10657204"/>
              <a:gd name="connsiteY68" fmla="*/ 2423966 h 12189617"/>
              <a:gd name="connsiteX69" fmla="*/ 5512117 w 10657204"/>
              <a:gd name="connsiteY69" fmla="*/ 2428876 h 12189617"/>
              <a:gd name="connsiteX70" fmla="*/ 5412105 w 10657204"/>
              <a:gd name="connsiteY70" fmla="*/ 2428875 h 12189617"/>
              <a:gd name="connsiteX71" fmla="*/ 5288279 w 10657204"/>
              <a:gd name="connsiteY71" fmla="*/ 2524126 h 12189617"/>
              <a:gd name="connsiteX72" fmla="*/ 5288279 w 10657204"/>
              <a:gd name="connsiteY72" fmla="*/ 2743201 h 12189617"/>
              <a:gd name="connsiteX73" fmla="*/ 5950267 w 10657204"/>
              <a:gd name="connsiteY73" fmla="*/ 4581526 h 12189617"/>
              <a:gd name="connsiteX74" fmla="*/ 5945910 w 10657204"/>
              <a:gd name="connsiteY74" fmla="*/ 4582912 h 12189617"/>
              <a:gd name="connsiteX75" fmla="*/ 6364603 w 10657204"/>
              <a:gd name="connsiteY75" fmla="*/ 6015039 h 12189617"/>
              <a:gd name="connsiteX76" fmla="*/ 6731316 w 10657204"/>
              <a:gd name="connsiteY76" fmla="*/ 6357939 h 12189617"/>
              <a:gd name="connsiteX77" fmla="*/ 7155179 w 10657204"/>
              <a:gd name="connsiteY77" fmla="*/ 6522244 h 12189617"/>
              <a:gd name="connsiteX78" fmla="*/ 7386160 w 10657204"/>
              <a:gd name="connsiteY78" fmla="*/ 6555582 h 12189617"/>
              <a:gd name="connsiteX79" fmla="*/ 7616926 w 10657204"/>
              <a:gd name="connsiteY79" fmla="*/ 6581751 h 12189617"/>
              <a:gd name="connsiteX80" fmla="*/ 7617141 w 10657204"/>
              <a:gd name="connsiteY80" fmla="*/ 6577013 h 12189617"/>
              <a:gd name="connsiteX81" fmla="*/ 8131491 w 10657204"/>
              <a:gd name="connsiteY81" fmla="*/ 6672263 h 12189617"/>
              <a:gd name="connsiteX82" fmla="*/ 8707753 w 10657204"/>
              <a:gd name="connsiteY82" fmla="*/ 6715125 h 12189617"/>
              <a:gd name="connsiteX83" fmla="*/ 9450703 w 10657204"/>
              <a:gd name="connsiteY83" fmla="*/ 6686550 h 12189617"/>
              <a:gd name="connsiteX84" fmla="*/ 9831703 w 10657204"/>
              <a:gd name="connsiteY84" fmla="*/ 6696075 h 12189617"/>
              <a:gd name="connsiteX85" fmla="*/ 9826941 w 10657204"/>
              <a:gd name="connsiteY85" fmla="*/ 6596063 h 12189617"/>
              <a:gd name="connsiteX86" fmla="*/ 10169841 w 10657204"/>
              <a:gd name="connsiteY86" fmla="*/ 6586538 h 12189617"/>
              <a:gd name="connsiteX87" fmla="*/ 10226991 w 10657204"/>
              <a:gd name="connsiteY87" fmla="*/ 7448550 h 12189617"/>
              <a:gd name="connsiteX88" fmla="*/ 9912666 w 10657204"/>
              <a:gd name="connsiteY88" fmla="*/ 7358063 h 12189617"/>
              <a:gd name="connsiteX89" fmla="*/ 9669778 w 10657204"/>
              <a:gd name="connsiteY89" fmla="*/ 7705725 h 12189617"/>
              <a:gd name="connsiteX90" fmla="*/ 9503091 w 10657204"/>
              <a:gd name="connsiteY90" fmla="*/ 7543800 h 12189617"/>
              <a:gd name="connsiteX91" fmla="*/ 9184003 w 10657204"/>
              <a:gd name="connsiteY91" fmla="*/ 7386638 h 12189617"/>
              <a:gd name="connsiteX92" fmla="*/ 8483916 w 10657204"/>
              <a:gd name="connsiteY92" fmla="*/ 7158038 h 12189617"/>
              <a:gd name="connsiteX93" fmla="*/ 7598306 w 10657204"/>
              <a:gd name="connsiteY93" fmla="*/ 6996153 h 12189617"/>
              <a:gd name="connsiteX94" fmla="*/ 7598091 w 10657204"/>
              <a:gd name="connsiteY94" fmla="*/ 7000875 h 12189617"/>
              <a:gd name="connsiteX95" fmla="*/ 7302816 w 10657204"/>
              <a:gd name="connsiteY95" fmla="*/ 6981825 h 12189617"/>
              <a:gd name="connsiteX96" fmla="*/ 6931341 w 10657204"/>
              <a:gd name="connsiteY96" fmla="*/ 7062788 h 12189617"/>
              <a:gd name="connsiteX97" fmla="*/ 6812278 w 10657204"/>
              <a:gd name="connsiteY97" fmla="*/ 7510463 h 12189617"/>
              <a:gd name="connsiteX98" fmla="*/ 6878953 w 10657204"/>
              <a:gd name="connsiteY98" fmla="*/ 8305799 h 12189617"/>
              <a:gd name="connsiteX99" fmla="*/ 6878953 w 10657204"/>
              <a:gd name="connsiteY99" fmla="*/ 8305800 h 12189617"/>
              <a:gd name="connsiteX100" fmla="*/ 6866154 w 10657204"/>
              <a:gd name="connsiteY100" fmla="*/ 8579642 h 12189617"/>
              <a:gd name="connsiteX101" fmla="*/ 6847997 w 10657204"/>
              <a:gd name="connsiteY101" fmla="*/ 8853486 h 12189617"/>
              <a:gd name="connsiteX102" fmla="*/ 6755128 w 10657204"/>
              <a:gd name="connsiteY102" fmla="*/ 9439274 h 12189617"/>
              <a:gd name="connsiteX103" fmla="*/ 6609872 w 10657204"/>
              <a:gd name="connsiteY103" fmla="*/ 10315574 h 12189617"/>
              <a:gd name="connsiteX104" fmla="*/ 6574153 w 10657204"/>
              <a:gd name="connsiteY104" fmla="*/ 10534649 h 12189617"/>
              <a:gd name="connsiteX105" fmla="*/ 6471759 w 10657204"/>
              <a:gd name="connsiteY105" fmla="*/ 11048999 h 12189617"/>
              <a:gd name="connsiteX106" fmla="*/ 6369366 w 10657204"/>
              <a:gd name="connsiteY106" fmla="*/ 11522868 h 12189617"/>
              <a:gd name="connsiteX107" fmla="*/ 6238397 w 10657204"/>
              <a:gd name="connsiteY107" fmla="*/ 12015786 h 12189617"/>
              <a:gd name="connsiteX108" fmla="*/ 6188390 w 10657204"/>
              <a:gd name="connsiteY108" fmla="*/ 12189617 h 12189617"/>
              <a:gd name="connsiteX109" fmla="*/ 6102666 w 10657204"/>
              <a:gd name="connsiteY109" fmla="*/ 12168187 h 12189617"/>
              <a:gd name="connsiteX110" fmla="*/ 6426515 w 10657204"/>
              <a:gd name="connsiteY110" fmla="*/ 10791824 h 12189617"/>
              <a:gd name="connsiteX111" fmla="*/ 6574153 w 10657204"/>
              <a:gd name="connsiteY111" fmla="*/ 9858374 h 12189617"/>
              <a:gd name="connsiteX112" fmla="*/ 6736078 w 10657204"/>
              <a:gd name="connsiteY112" fmla="*/ 8705849 h 12189617"/>
              <a:gd name="connsiteX113" fmla="*/ 6750664 w 10657204"/>
              <a:gd name="connsiteY113" fmla="*/ 8502253 h 12189617"/>
              <a:gd name="connsiteX114" fmla="*/ 6759805 w 10657204"/>
              <a:gd name="connsiteY114" fmla="*/ 8300563 h 12189617"/>
              <a:gd name="connsiteX115" fmla="*/ 6574066 w 10657204"/>
              <a:gd name="connsiteY115" fmla="*/ 8292398 h 12189617"/>
              <a:gd name="connsiteX116" fmla="*/ 6478904 w 10657204"/>
              <a:gd name="connsiteY116" fmla="*/ 9248774 h 12189617"/>
              <a:gd name="connsiteX117" fmla="*/ 6381272 w 10657204"/>
              <a:gd name="connsiteY117" fmla="*/ 10132218 h 12189617"/>
              <a:gd name="connsiteX118" fmla="*/ 6252684 w 10657204"/>
              <a:gd name="connsiteY118" fmla="*/ 10801349 h 12189617"/>
              <a:gd name="connsiteX119" fmla="*/ 5945504 w 10657204"/>
              <a:gd name="connsiteY119" fmla="*/ 12030074 h 12189617"/>
              <a:gd name="connsiteX120" fmla="*/ 5890736 w 10657204"/>
              <a:gd name="connsiteY120" fmla="*/ 12103894 h 12189617"/>
              <a:gd name="connsiteX121" fmla="*/ 5821680 w 10657204"/>
              <a:gd name="connsiteY121" fmla="*/ 12144374 h 12189617"/>
              <a:gd name="connsiteX122" fmla="*/ 5745479 w 10657204"/>
              <a:gd name="connsiteY122" fmla="*/ 12115799 h 12189617"/>
              <a:gd name="connsiteX123" fmla="*/ 5759766 w 10657204"/>
              <a:gd name="connsiteY123" fmla="*/ 12046742 h 12189617"/>
              <a:gd name="connsiteX124" fmla="*/ 5840729 w 10657204"/>
              <a:gd name="connsiteY124" fmla="*/ 12068174 h 12189617"/>
              <a:gd name="connsiteX125" fmla="*/ 5935979 w 10657204"/>
              <a:gd name="connsiteY125" fmla="*/ 11753849 h 12189617"/>
              <a:gd name="connsiteX126" fmla="*/ 6297929 w 10657204"/>
              <a:gd name="connsiteY126" fmla="*/ 10048874 h 12189617"/>
              <a:gd name="connsiteX127" fmla="*/ 6402704 w 10657204"/>
              <a:gd name="connsiteY127" fmla="*/ 9001124 h 12189617"/>
              <a:gd name="connsiteX128" fmla="*/ 6445566 w 10657204"/>
              <a:gd name="connsiteY128" fmla="*/ 8286749 h 12189617"/>
              <a:gd name="connsiteX129" fmla="*/ 6421753 w 10657204"/>
              <a:gd name="connsiteY129" fmla="*/ 7700963 h 12189617"/>
              <a:gd name="connsiteX130" fmla="*/ 6240778 w 10657204"/>
              <a:gd name="connsiteY130" fmla="*/ 7048500 h 12189617"/>
              <a:gd name="connsiteX131" fmla="*/ 6133622 w 10657204"/>
              <a:gd name="connsiteY131" fmla="*/ 6843713 h 12189617"/>
              <a:gd name="connsiteX132" fmla="*/ 5926453 w 10657204"/>
              <a:gd name="connsiteY132" fmla="*/ 6800850 h 12189617"/>
              <a:gd name="connsiteX133" fmla="*/ 5857397 w 10657204"/>
              <a:gd name="connsiteY133" fmla="*/ 6827044 h 12189617"/>
              <a:gd name="connsiteX134" fmla="*/ 5674041 w 10657204"/>
              <a:gd name="connsiteY134" fmla="*/ 6443663 h 12189617"/>
              <a:gd name="connsiteX135" fmla="*/ 5821678 w 10657204"/>
              <a:gd name="connsiteY135" fmla="*/ 6372225 h 12189617"/>
              <a:gd name="connsiteX136" fmla="*/ 5921691 w 10657204"/>
              <a:gd name="connsiteY136" fmla="*/ 6291263 h 12189617"/>
              <a:gd name="connsiteX137" fmla="*/ 5893115 w 10657204"/>
              <a:gd name="connsiteY137" fmla="*/ 6129338 h 12189617"/>
              <a:gd name="connsiteX138" fmla="*/ 5528784 w 10657204"/>
              <a:gd name="connsiteY138" fmla="*/ 4714875 h 12189617"/>
              <a:gd name="connsiteX139" fmla="*/ 5530912 w 10657204"/>
              <a:gd name="connsiteY139" fmla="*/ 4714194 h 12189617"/>
              <a:gd name="connsiteX140" fmla="*/ 5445442 w 10657204"/>
              <a:gd name="connsiteY140" fmla="*/ 4486275 h 12189617"/>
              <a:gd name="connsiteX141" fmla="*/ 5178742 w 10657204"/>
              <a:gd name="connsiteY141" fmla="*/ 3705226 h 12189617"/>
              <a:gd name="connsiteX142" fmla="*/ 4745354 w 10657204"/>
              <a:gd name="connsiteY142" fmla="*/ 2281239 h 12189617"/>
              <a:gd name="connsiteX143" fmla="*/ 4497904 w 10657204"/>
              <a:gd name="connsiteY143" fmla="*/ 1253368 h 12189617"/>
              <a:gd name="connsiteX144" fmla="*/ 4495799 w 10657204"/>
              <a:gd name="connsiteY144" fmla="*/ 1253490 h 12189617"/>
              <a:gd name="connsiteX145" fmla="*/ 4304823 w 10657204"/>
              <a:gd name="connsiteY145" fmla="*/ 1019176 h 12189617"/>
              <a:gd name="connsiteX146" fmla="*/ 4053839 w 10657204"/>
              <a:gd name="connsiteY146" fmla="*/ 910590 h 12189617"/>
              <a:gd name="connsiteX147" fmla="*/ 3558539 w 10657204"/>
              <a:gd name="connsiteY147" fmla="*/ 941070 h 12189617"/>
              <a:gd name="connsiteX148" fmla="*/ 3086099 w 10657204"/>
              <a:gd name="connsiteY148" fmla="*/ 971550 h 12189617"/>
              <a:gd name="connsiteX149" fmla="*/ 2514601 w 10657204"/>
              <a:gd name="connsiteY149" fmla="*/ 1032510 h 12189617"/>
              <a:gd name="connsiteX150" fmla="*/ 1165860 w 10657204"/>
              <a:gd name="connsiteY150" fmla="*/ 1192530 h 12189617"/>
              <a:gd name="connsiteX151" fmla="*/ 53340 w 10657204"/>
              <a:gd name="connsiteY151" fmla="*/ 1360170 h 12189617"/>
              <a:gd name="connsiteX152" fmla="*/ 0 w 10657204"/>
              <a:gd name="connsiteY152" fmla="*/ 880110 h 12189617"/>
              <a:gd name="connsiteX153" fmla="*/ 3764279 w 10657204"/>
              <a:gd name="connsiteY153" fmla="*/ 598170 h 12189617"/>
              <a:gd name="connsiteX154" fmla="*/ 3749993 w 10657204"/>
              <a:gd name="connsiteY154" fmla="*/ 482442 h 12189617"/>
              <a:gd name="connsiteX155" fmla="*/ 3888103 w 10657204"/>
              <a:gd name="connsiteY155" fmla="*/ 454342 h 12189617"/>
              <a:gd name="connsiteX156" fmla="*/ 4048600 w 10657204"/>
              <a:gd name="connsiteY156" fmla="*/ 380524 h 12189617"/>
              <a:gd name="connsiteX157" fmla="*/ 4135277 w 10657204"/>
              <a:gd name="connsiteY157" fmla="*/ 264320 h 12189617"/>
              <a:gd name="connsiteX158" fmla="*/ 4157185 w 10657204"/>
              <a:gd name="connsiteY158" fmla="*/ 88107 h 12189617"/>
              <a:gd name="connsiteX159" fmla="*/ 4540090 w 10657204"/>
              <a:gd name="connsiteY159" fmla="*/ 14764 h 12189617"/>
              <a:gd name="connsiteX160" fmla="*/ 4637246 w 10657204"/>
              <a:gd name="connsiteY160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0198 w 10657204"/>
              <a:gd name="connsiteY17" fmla="*/ 1969296 h 12189617"/>
              <a:gd name="connsiteX18" fmla="*/ 9212580 w 10657204"/>
              <a:gd name="connsiteY18" fmla="*/ 1847851 h 12189617"/>
              <a:gd name="connsiteX19" fmla="*/ 9269730 w 10657204"/>
              <a:gd name="connsiteY19" fmla="*/ 1752601 h 12189617"/>
              <a:gd name="connsiteX20" fmla="*/ 9198293 w 10657204"/>
              <a:gd name="connsiteY20" fmla="*/ 557214 h 12189617"/>
              <a:gd name="connsiteX21" fmla="*/ 4637246 w 10657204"/>
              <a:gd name="connsiteY21" fmla="*/ 0 h 12189617"/>
              <a:gd name="connsiteX22" fmla="*/ 4710429 w 10657204"/>
              <a:gd name="connsiteY22" fmla="*/ 253365 h 12189617"/>
              <a:gd name="connsiteX23" fmla="*/ 4777104 w 10657204"/>
              <a:gd name="connsiteY23" fmla="*/ 337185 h 12189617"/>
              <a:gd name="connsiteX24" fmla="*/ 4848383 w 10657204"/>
              <a:gd name="connsiteY24" fmla="*/ 392430 h 12189617"/>
              <a:gd name="connsiteX25" fmla="*/ 4963000 w 10657204"/>
              <a:gd name="connsiteY25" fmla="*/ 409099 h 12189617"/>
              <a:gd name="connsiteX26" fmla="*/ 5161279 w 10657204"/>
              <a:gd name="connsiteY26" fmla="*/ 390526 h 12189617"/>
              <a:gd name="connsiteX27" fmla="*/ 5164454 w 10657204"/>
              <a:gd name="connsiteY27" fmla="*/ 495301 h 12189617"/>
              <a:gd name="connsiteX28" fmla="*/ 5349239 w 10657204"/>
              <a:gd name="connsiteY28" fmla="*/ 483870 h 12189617"/>
              <a:gd name="connsiteX29" fmla="*/ 5375231 w 10657204"/>
              <a:gd name="connsiteY29" fmla="*/ 676208 h 12189617"/>
              <a:gd name="connsiteX30" fmla="*/ 9207818 w 10657204"/>
              <a:gd name="connsiteY30" fmla="*/ 464345 h 12189617"/>
              <a:gd name="connsiteX31" fmla="*/ 9279254 w 10657204"/>
              <a:gd name="connsiteY31" fmla="*/ 488157 h 12189617"/>
              <a:gd name="connsiteX32" fmla="*/ 9314974 w 10657204"/>
              <a:gd name="connsiteY32" fmla="*/ 559595 h 12189617"/>
              <a:gd name="connsiteX33" fmla="*/ 9374505 w 10657204"/>
              <a:gd name="connsiteY33" fmla="*/ 1850232 h 12189617"/>
              <a:gd name="connsiteX34" fmla="*/ 9353967 w 10657204"/>
              <a:gd name="connsiteY34" fmla="*/ 1891011 h 12189617"/>
              <a:gd name="connsiteX35" fmla="*/ 9320707 w 10657204"/>
              <a:gd name="connsiteY35" fmla="*/ 1929679 h 12189617"/>
              <a:gd name="connsiteX36" fmla="*/ 9336404 w 10657204"/>
              <a:gd name="connsiteY36" fmla="*/ 1924052 h 12189617"/>
              <a:gd name="connsiteX37" fmla="*/ 9374504 w 10657204"/>
              <a:gd name="connsiteY37" fmla="*/ 1864521 h 12189617"/>
              <a:gd name="connsiteX38" fmla="*/ 9379267 w 10657204"/>
              <a:gd name="connsiteY38" fmla="*/ 1795465 h 12189617"/>
              <a:gd name="connsiteX39" fmla="*/ 9800051 w 10657204"/>
              <a:gd name="connsiteY39" fmla="*/ 1766937 h 12189617"/>
              <a:gd name="connsiteX40" fmla="*/ 9799954 w 10657204"/>
              <a:gd name="connsiteY40" fmla="*/ 1765301 h 12189617"/>
              <a:gd name="connsiteX41" fmla="*/ 9974579 w 10657204"/>
              <a:gd name="connsiteY41" fmla="*/ 1758951 h 12189617"/>
              <a:gd name="connsiteX42" fmla="*/ 10034904 w 10657204"/>
              <a:gd name="connsiteY42" fmla="*/ 2886076 h 12189617"/>
              <a:gd name="connsiteX43" fmla="*/ 9907904 w 10657204"/>
              <a:gd name="connsiteY43" fmla="*/ 2914651 h 12189617"/>
              <a:gd name="connsiteX44" fmla="*/ 9980929 w 10657204"/>
              <a:gd name="connsiteY44" fmla="*/ 3438526 h 12189617"/>
              <a:gd name="connsiteX45" fmla="*/ 10022204 w 10657204"/>
              <a:gd name="connsiteY45" fmla="*/ 3495676 h 12189617"/>
              <a:gd name="connsiteX46" fmla="*/ 10117454 w 10657204"/>
              <a:gd name="connsiteY46" fmla="*/ 3508376 h 12189617"/>
              <a:gd name="connsiteX47" fmla="*/ 10646885 w 10657204"/>
              <a:gd name="connsiteY47" fmla="*/ 3481388 h 12189617"/>
              <a:gd name="connsiteX48" fmla="*/ 10657204 w 10657204"/>
              <a:gd name="connsiteY48" fmla="*/ 3686176 h 12189617"/>
              <a:gd name="connsiteX49" fmla="*/ 10193654 w 10657204"/>
              <a:gd name="connsiteY49" fmla="*/ 3705226 h 12189617"/>
              <a:gd name="connsiteX50" fmla="*/ 10142854 w 10657204"/>
              <a:gd name="connsiteY50" fmla="*/ 3717926 h 12189617"/>
              <a:gd name="connsiteX51" fmla="*/ 10120629 w 10657204"/>
              <a:gd name="connsiteY51" fmla="*/ 3762376 h 12189617"/>
              <a:gd name="connsiteX52" fmla="*/ 10117454 w 10657204"/>
              <a:gd name="connsiteY52" fmla="*/ 3876676 h 12189617"/>
              <a:gd name="connsiteX53" fmla="*/ 10023791 w 10657204"/>
              <a:gd name="connsiteY53" fmla="*/ 3879057 h 12189617"/>
              <a:gd name="connsiteX54" fmla="*/ 10033316 w 10657204"/>
              <a:gd name="connsiteY54" fmla="*/ 4024313 h 12189617"/>
              <a:gd name="connsiteX55" fmla="*/ 9695179 w 10657204"/>
              <a:gd name="connsiteY55" fmla="*/ 4019551 h 12189617"/>
              <a:gd name="connsiteX56" fmla="*/ 9633266 w 10657204"/>
              <a:gd name="connsiteY56" fmla="*/ 3531395 h 12189617"/>
              <a:gd name="connsiteX57" fmla="*/ 9499916 w 10657204"/>
              <a:gd name="connsiteY57" fmla="*/ 3422651 h 12189617"/>
              <a:gd name="connsiteX58" fmla="*/ 9485629 w 10657204"/>
              <a:gd name="connsiteY58" fmla="*/ 3309939 h 12189617"/>
              <a:gd name="connsiteX59" fmla="*/ 9557066 w 10657204"/>
              <a:gd name="connsiteY59" fmla="*/ 3298032 h 12189617"/>
              <a:gd name="connsiteX60" fmla="*/ 9608661 w 10657204"/>
              <a:gd name="connsiteY60" fmla="*/ 3285332 h 12189617"/>
              <a:gd name="connsiteX61" fmla="*/ 9569766 w 10657204"/>
              <a:gd name="connsiteY61" fmla="*/ 2974976 h 12189617"/>
              <a:gd name="connsiteX62" fmla="*/ 9482454 w 10657204"/>
              <a:gd name="connsiteY62" fmla="*/ 2428876 h 12189617"/>
              <a:gd name="connsiteX63" fmla="*/ 9337198 w 10657204"/>
              <a:gd name="connsiteY63" fmla="*/ 2449513 h 12189617"/>
              <a:gd name="connsiteX64" fmla="*/ 9317354 w 10657204"/>
              <a:gd name="connsiteY64" fmla="*/ 2311401 h 12189617"/>
              <a:gd name="connsiteX65" fmla="*/ 9212579 w 10657204"/>
              <a:gd name="connsiteY65" fmla="*/ 2305051 h 12189617"/>
              <a:gd name="connsiteX66" fmla="*/ 9212579 w 10657204"/>
              <a:gd name="connsiteY66" fmla="*/ 2302827 h 12189617"/>
              <a:gd name="connsiteX67" fmla="*/ 5511880 w 10657204"/>
              <a:gd name="connsiteY67" fmla="*/ 2423966 h 12189617"/>
              <a:gd name="connsiteX68" fmla="*/ 5512117 w 10657204"/>
              <a:gd name="connsiteY68" fmla="*/ 2428876 h 12189617"/>
              <a:gd name="connsiteX69" fmla="*/ 5412105 w 10657204"/>
              <a:gd name="connsiteY69" fmla="*/ 2428875 h 12189617"/>
              <a:gd name="connsiteX70" fmla="*/ 5288279 w 10657204"/>
              <a:gd name="connsiteY70" fmla="*/ 2524126 h 12189617"/>
              <a:gd name="connsiteX71" fmla="*/ 5288279 w 10657204"/>
              <a:gd name="connsiteY71" fmla="*/ 2743201 h 12189617"/>
              <a:gd name="connsiteX72" fmla="*/ 5950267 w 10657204"/>
              <a:gd name="connsiteY72" fmla="*/ 4581526 h 12189617"/>
              <a:gd name="connsiteX73" fmla="*/ 5945910 w 10657204"/>
              <a:gd name="connsiteY73" fmla="*/ 4582912 h 12189617"/>
              <a:gd name="connsiteX74" fmla="*/ 6364603 w 10657204"/>
              <a:gd name="connsiteY74" fmla="*/ 6015039 h 12189617"/>
              <a:gd name="connsiteX75" fmla="*/ 6731316 w 10657204"/>
              <a:gd name="connsiteY75" fmla="*/ 6357939 h 12189617"/>
              <a:gd name="connsiteX76" fmla="*/ 7155179 w 10657204"/>
              <a:gd name="connsiteY76" fmla="*/ 6522244 h 12189617"/>
              <a:gd name="connsiteX77" fmla="*/ 7386160 w 10657204"/>
              <a:gd name="connsiteY77" fmla="*/ 6555582 h 12189617"/>
              <a:gd name="connsiteX78" fmla="*/ 7616926 w 10657204"/>
              <a:gd name="connsiteY78" fmla="*/ 6581751 h 12189617"/>
              <a:gd name="connsiteX79" fmla="*/ 7617141 w 10657204"/>
              <a:gd name="connsiteY79" fmla="*/ 6577013 h 12189617"/>
              <a:gd name="connsiteX80" fmla="*/ 8131491 w 10657204"/>
              <a:gd name="connsiteY80" fmla="*/ 6672263 h 12189617"/>
              <a:gd name="connsiteX81" fmla="*/ 8707753 w 10657204"/>
              <a:gd name="connsiteY81" fmla="*/ 6715125 h 12189617"/>
              <a:gd name="connsiteX82" fmla="*/ 9450703 w 10657204"/>
              <a:gd name="connsiteY82" fmla="*/ 6686550 h 12189617"/>
              <a:gd name="connsiteX83" fmla="*/ 9831703 w 10657204"/>
              <a:gd name="connsiteY83" fmla="*/ 6696075 h 12189617"/>
              <a:gd name="connsiteX84" fmla="*/ 9826941 w 10657204"/>
              <a:gd name="connsiteY84" fmla="*/ 6596063 h 12189617"/>
              <a:gd name="connsiteX85" fmla="*/ 10169841 w 10657204"/>
              <a:gd name="connsiteY85" fmla="*/ 6586538 h 12189617"/>
              <a:gd name="connsiteX86" fmla="*/ 10226991 w 10657204"/>
              <a:gd name="connsiteY86" fmla="*/ 7448550 h 12189617"/>
              <a:gd name="connsiteX87" fmla="*/ 9912666 w 10657204"/>
              <a:gd name="connsiteY87" fmla="*/ 7358063 h 12189617"/>
              <a:gd name="connsiteX88" fmla="*/ 9669778 w 10657204"/>
              <a:gd name="connsiteY88" fmla="*/ 7705725 h 12189617"/>
              <a:gd name="connsiteX89" fmla="*/ 9503091 w 10657204"/>
              <a:gd name="connsiteY89" fmla="*/ 7543800 h 12189617"/>
              <a:gd name="connsiteX90" fmla="*/ 9184003 w 10657204"/>
              <a:gd name="connsiteY90" fmla="*/ 7386638 h 12189617"/>
              <a:gd name="connsiteX91" fmla="*/ 8483916 w 10657204"/>
              <a:gd name="connsiteY91" fmla="*/ 7158038 h 12189617"/>
              <a:gd name="connsiteX92" fmla="*/ 7598306 w 10657204"/>
              <a:gd name="connsiteY92" fmla="*/ 6996153 h 12189617"/>
              <a:gd name="connsiteX93" fmla="*/ 7598091 w 10657204"/>
              <a:gd name="connsiteY93" fmla="*/ 7000875 h 12189617"/>
              <a:gd name="connsiteX94" fmla="*/ 7302816 w 10657204"/>
              <a:gd name="connsiteY94" fmla="*/ 6981825 h 12189617"/>
              <a:gd name="connsiteX95" fmla="*/ 6931341 w 10657204"/>
              <a:gd name="connsiteY95" fmla="*/ 7062788 h 12189617"/>
              <a:gd name="connsiteX96" fmla="*/ 6812278 w 10657204"/>
              <a:gd name="connsiteY96" fmla="*/ 7510463 h 12189617"/>
              <a:gd name="connsiteX97" fmla="*/ 6878953 w 10657204"/>
              <a:gd name="connsiteY97" fmla="*/ 8305799 h 12189617"/>
              <a:gd name="connsiteX98" fmla="*/ 6878953 w 10657204"/>
              <a:gd name="connsiteY98" fmla="*/ 8305800 h 12189617"/>
              <a:gd name="connsiteX99" fmla="*/ 6866154 w 10657204"/>
              <a:gd name="connsiteY99" fmla="*/ 8579642 h 12189617"/>
              <a:gd name="connsiteX100" fmla="*/ 6847997 w 10657204"/>
              <a:gd name="connsiteY100" fmla="*/ 8853486 h 12189617"/>
              <a:gd name="connsiteX101" fmla="*/ 6755128 w 10657204"/>
              <a:gd name="connsiteY101" fmla="*/ 9439274 h 12189617"/>
              <a:gd name="connsiteX102" fmla="*/ 6609872 w 10657204"/>
              <a:gd name="connsiteY102" fmla="*/ 10315574 h 12189617"/>
              <a:gd name="connsiteX103" fmla="*/ 6574153 w 10657204"/>
              <a:gd name="connsiteY103" fmla="*/ 10534649 h 12189617"/>
              <a:gd name="connsiteX104" fmla="*/ 6471759 w 10657204"/>
              <a:gd name="connsiteY104" fmla="*/ 11048999 h 12189617"/>
              <a:gd name="connsiteX105" fmla="*/ 6369366 w 10657204"/>
              <a:gd name="connsiteY105" fmla="*/ 11522868 h 12189617"/>
              <a:gd name="connsiteX106" fmla="*/ 6238397 w 10657204"/>
              <a:gd name="connsiteY106" fmla="*/ 12015786 h 12189617"/>
              <a:gd name="connsiteX107" fmla="*/ 6188390 w 10657204"/>
              <a:gd name="connsiteY107" fmla="*/ 12189617 h 12189617"/>
              <a:gd name="connsiteX108" fmla="*/ 6102666 w 10657204"/>
              <a:gd name="connsiteY108" fmla="*/ 12168187 h 12189617"/>
              <a:gd name="connsiteX109" fmla="*/ 6426515 w 10657204"/>
              <a:gd name="connsiteY109" fmla="*/ 10791824 h 12189617"/>
              <a:gd name="connsiteX110" fmla="*/ 6574153 w 10657204"/>
              <a:gd name="connsiteY110" fmla="*/ 9858374 h 12189617"/>
              <a:gd name="connsiteX111" fmla="*/ 6736078 w 10657204"/>
              <a:gd name="connsiteY111" fmla="*/ 8705849 h 12189617"/>
              <a:gd name="connsiteX112" fmla="*/ 6750664 w 10657204"/>
              <a:gd name="connsiteY112" fmla="*/ 8502253 h 12189617"/>
              <a:gd name="connsiteX113" fmla="*/ 6759805 w 10657204"/>
              <a:gd name="connsiteY113" fmla="*/ 8300563 h 12189617"/>
              <a:gd name="connsiteX114" fmla="*/ 6574066 w 10657204"/>
              <a:gd name="connsiteY114" fmla="*/ 8292398 h 12189617"/>
              <a:gd name="connsiteX115" fmla="*/ 6478904 w 10657204"/>
              <a:gd name="connsiteY115" fmla="*/ 9248774 h 12189617"/>
              <a:gd name="connsiteX116" fmla="*/ 6381272 w 10657204"/>
              <a:gd name="connsiteY116" fmla="*/ 10132218 h 12189617"/>
              <a:gd name="connsiteX117" fmla="*/ 6252684 w 10657204"/>
              <a:gd name="connsiteY117" fmla="*/ 10801349 h 12189617"/>
              <a:gd name="connsiteX118" fmla="*/ 5945504 w 10657204"/>
              <a:gd name="connsiteY118" fmla="*/ 12030074 h 12189617"/>
              <a:gd name="connsiteX119" fmla="*/ 5890736 w 10657204"/>
              <a:gd name="connsiteY119" fmla="*/ 12103894 h 12189617"/>
              <a:gd name="connsiteX120" fmla="*/ 5821680 w 10657204"/>
              <a:gd name="connsiteY120" fmla="*/ 12144374 h 12189617"/>
              <a:gd name="connsiteX121" fmla="*/ 5745479 w 10657204"/>
              <a:gd name="connsiteY121" fmla="*/ 12115799 h 12189617"/>
              <a:gd name="connsiteX122" fmla="*/ 5759766 w 10657204"/>
              <a:gd name="connsiteY122" fmla="*/ 12046742 h 12189617"/>
              <a:gd name="connsiteX123" fmla="*/ 5840729 w 10657204"/>
              <a:gd name="connsiteY123" fmla="*/ 12068174 h 12189617"/>
              <a:gd name="connsiteX124" fmla="*/ 5935979 w 10657204"/>
              <a:gd name="connsiteY124" fmla="*/ 11753849 h 12189617"/>
              <a:gd name="connsiteX125" fmla="*/ 6297929 w 10657204"/>
              <a:gd name="connsiteY125" fmla="*/ 10048874 h 12189617"/>
              <a:gd name="connsiteX126" fmla="*/ 6402704 w 10657204"/>
              <a:gd name="connsiteY126" fmla="*/ 9001124 h 12189617"/>
              <a:gd name="connsiteX127" fmla="*/ 6445566 w 10657204"/>
              <a:gd name="connsiteY127" fmla="*/ 8286749 h 12189617"/>
              <a:gd name="connsiteX128" fmla="*/ 6421753 w 10657204"/>
              <a:gd name="connsiteY128" fmla="*/ 7700963 h 12189617"/>
              <a:gd name="connsiteX129" fmla="*/ 6240778 w 10657204"/>
              <a:gd name="connsiteY129" fmla="*/ 7048500 h 12189617"/>
              <a:gd name="connsiteX130" fmla="*/ 6133622 w 10657204"/>
              <a:gd name="connsiteY130" fmla="*/ 6843713 h 12189617"/>
              <a:gd name="connsiteX131" fmla="*/ 5926453 w 10657204"/>
              <a:gd name="connsiteY131" fmla="*/ 6800850 h 12189617"/>
              <a:gd name="connsiteX132" fmla="*/ 5857397 w 10657204"/>
              <a:gd name="connsiteY132" fmla="*/ 6827044 h 12189617"/>
              <a:gd name="connsiteX133" fmla="*/ 5674041 w 10657204"/>
              <a:gd name="connsiteY133" fmla="*/ 6443663 h 12189617"/>
              <a:gd name="connsiteX134" fmla="*/ 5821678 w 10657204"/>
              <a:gd name="connsiteY134" fmla="*/ 6372225 h 12189617"/>
              <a:gd name="connsiteX135" fmla="*/ 5921691 w 10657204"/>
              <a:gd name="connsiteY135" fmla="*/ 6291263 h 12189617"/>
              <a:gd name="connsiteX136" fmla="*/ 5893115 w 10657204"/>
              <a:gd name="connsiteY136" fmla="*/ 6129338 h 12189617"/>
              <a:gd name="connsiteX137" fmla="*/ 5528784 w 10657204"/>
              <a:gd name="connsiteY137" fmla="*/ 4714875 h 12189617"/>
              <a:gd name="connsiteX138" fmla="*/ 5530912 w 10657204"/>
              <a:gd name="connsiteY138" fmla="*/ 4714194 h 12189617"/>
              <a:gd name="connsiteX139" fmla="*/ 5445442 w 10657204"/>
              <a:gd name="connsiteY139" fmla="*/ 4486275 h 12189617"/>
              <a:gd name="connsiteX140" fmla="*/ 5178742 w 10657204"/>
              <a:gd name="connsiteY140" fmla="*/ 3705226 h 12189617"/>
              <a:gd name="connsiteX141" fmla="*/ 4745354 w 10657204"/>
              <a:gd name="connsiteY141" fmla="*/ 2281239 h 12189617"/>
              <a:gd name="connsiteX142" fmla="*/ 4497904 w 10657204"/>
              <a:gd name="connsiteY142" fmla="*/ 1253368 h 12189617"/>
              <a:gd name="connsiteX143" fmla="*/ 4495799 w 10657204"/>
              <a:gd name="connsiteY143" fmla="*/ 1253490 h 12189617"/>
              <a:gd name="connsiteX144" fmla="*/ 4304823 w 10657204"/>
              <a:gd name="connsiteY144" fmla="*/ 1019176 h 12189617"/>
              <a:gd name="connsiteX145" fmla="*/ 4053839 w 10657204"/>
              <a:gd name="connsiteY145" fmla="*/ 910590 h 12189617"/>
              <a:gd name="connsiteX146" fmla="*/ 3558539 w 10657204"/>
              <a:gd name="connsiteY146" fmla="*/ 941070 h 12189617"/>
              <a:gd name="connsiteX147" fmla="*/ 3086099 w 10657204"/>
              <a:gd name="connsiteY147" fmla="*/ 971550 h 12189617"/>
              <a:gd name="connsiteX148" fmla="*/ 2514601 w 10657204"/>
              <a:gd name="connsiteY148" fmla="*/ 1032510 h 12189617"/>
              <a:gd name="connsiteX149" fmla="*/ 1165860 w 10657204"/>
              <a:gd name="connsiteY149" fmla="*/ 1192530 h 12189617"/>
              <a:gd name="connsiteX150" fmla="*/ 53340 w 10657204"/>
              <a:gd name="connsiteY150" fmla="*/ 1360170 h 12189617"/>
              <a:gd name="connsiteX151" fmla="*/ 0 w 10657204"/>
              <a:gd name="connsiteY151" fmla="*/ 880110 h 12189617"/>
              <a:gd name="connsiteX152" fmla="*/ 3764279 w 10657204"/>
              <a:gd name="connsiteY152" fmla="*/ 598170 h 12189617"/>
              <a:gd name="connsiteX153" fmla="*/ 3749993 w 10657204"/>
              <a:gd name="connsiteY153" fmla="*/ 482442 h 12189617"/>
              <a:gd name="connsiteX154" fmla="*/ 3888103 w 10657204"/>
              <a:gd name="connsiteY154" fmla="*/ 454342 h 12189617"/>
              <a:gd name="connsiteX155" fmla="*/ 4048600 w 10657204"/>
              <a:gd name="connsiteY155" fmla="*/ 380524 h 12189617"/>
              <a:gd name="connsiteX156" fmla="*/ 4135277 w 10657204"/>
              <a:gd name="connsiteY156" fmla="*/ 264320 h 12189617"/>
              <a:gd name="connsiteX157" fmla="*/ 4157185 w 10657204"/>
              <a:gd name="connsiteY157" fmla="*/ 88107 h 12189617"/>
              <a:gd name="connsiteX158" fmla="*/ 4540090 w 10657204"/>
              <a:gd name="connsiteY158" fmla="*/ 14764 h 12189617"/>
              <a:gd name="connsiteX159" fmla="*/ 4637246 w 10657204"/>
              <a:gd name="connsiteY159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36404 w 10657204"/>
              <a:gd name="connsiteY35" fmla="*/ 1924052 h 12189617"/>
              <a:gd name="connsiteX36" fmla="*/ 9374504 w 10657204"/>
              <a:gd name="connsiteY36" fmla="*/ 1864521 h 12189617"/>
              <a:gd name="connsiteX37" fmla="*/ 9379267 w 10657204"/>
              <a:gd name="connsiteY37" fmla="*/ 1795465 h 12189617"/>
              <a:gd name="connsiteX38" fmla="*/ 9800051 w 10657204"/>
              <a:gd name="connsiteY38" fmla="*/ 1766937 h 12189617"/>
              <a:gd name="connsiteX39" fmla="*/ 9799954 w 10657204"/>
              <a:gd name="connsiteY39" fmla="*/ 1765301 h 12189617"/>
              <a:gd name="connsiteX40" fmla="*/ 9974579 w 10657204"/>
              <a:gd name="connsiteY40" fmla="*/ 1758951 h 12189617"/>
              <a:gd name="connsiteX41" fmla="*/ 10034904 w 10657204"/>
              <a:gd name="connsiteY41" fmla="*/ 2886076 h 12189617"/>
              <a:gd name="connsiteX42" fmla="*/ 9907904 w 10657204"/>
              <a:gd name="connsiteY42" fmla="*/ 2914651 h 12189617"/>
              <a:gd name="connsiteX43" fmla="*/ 9980929 w 10657204"/>
              <a:gd name="connsiteY43" fmla="*/ 3438526 h 12189617"/>
              <a:gd name="connsiteX44" fmla="*/ 10022204 w 10657204"/>
              <a:gd name="connsiteY44" fmla="*/ 3495676 h 12189617"/>
              <a:gd name="connsiteX45" fmla="*/ 10117454 w 10657204"/>
              <a:gd name="connsiteY45" fmla="*/ 3508376 h 12189617"/>
              <a:gd name="connsiteX46" fmla="*/ 10646885 w 10657204"/>
              <a:gd name="connsiteY46" fmla="*/ 3481388 h 12189617"/>
              <a:gd name="connsiteX47" fmla="*/ 10657204 w 10657204"/>
              <a:gd name="connsiteY47" fmla="*/ 3686176 h 12189617"/>
              <a:gd name="connsiteX48" fmla="*/ 10193654 w 10657204"/>
              <a:gd name="connsiteY48" fmla="*/ 3705226 h 12189617"/>
              <a:gd name="connsiteX49" fmla="*/ 10142854 w 10657204"/>
              <a:gd name="connsiteY49" fmla="*/ 3717926 h 12189617"/>
              <a:gd name="connsiteX50" fmla="*/ 10120629 w 10657204"/>
              <a:gd name="connsiteY50" fmla="*/ 3762376 h 12189617"/>
              <a:gd name="connsiteX51" fmla="*/ 10117454 w 10657204"/>
              <a:gd name="connsiteY51" fmla="*/ 3876676 h 12189617"/>
              <a:gd name="connsiteX52" fmla="*/ 10023791 w 10657204"/>
              <a:gd name="connsiteY52" fmla="*/ 3879057 h 12189617"/>
              <a:gd name="connsiteX53" fmla="*/ 10033316 w 10657204"/>
              <a:gd name="connsiteY53" fmla="*/ 4024313 h 12189617"/>
              <a:gd name="connsiteX54" fmla="*/ 9695179 w 10657204"/>
              <a:gd name="connsiteY54" fmla="*/ 4019551 h 12189617"/>
              <a:gd name="connsiteX55" fmla="*/ 9633266 w 10657204"/>
              <a:gd name="connsiteY55" fmla="*/ 3531395 h 12189617"/>
              <a:gd name="connsiteX56" fmla="*/ 9499916 w 10657204"/>
              <a:gd name="connsiteY56" fmla="*/ 3422651 h 12189617"/>
              <a:gd name="connsiteX57" fmla="*/ 9485629 w 10657204"/>
              <a:gd name="connsiteY57" fmla="*/ 3309939 h 12189617"/>
              <a:gd name="connsiteX58" fmla="*/ 9557066 w 10657204"/>
              <a:gd name="connsiteY58" fmla="*/ 3298032 h 12189617"/>
              <a:gd name="connsiteX59" fmla="*/ 9608661 w 10657204"/>
              <a:gd name="connsiteY59" fmla="*/ 3285332 h 12189617"/>
              <a:gd name="connsiteX60" fmla="*/ 9569766 w 10657204"/>
              <a:gd name="connsiteY60" fmla="*/ 2974976 h 12189617"/>
              <a:gd name="connsiteX61" fmla="*/ 9482454 w 10657204"/>
              <a:gd name="connsiteY61" fmla="*/ 2428876 h 12189617"/>
              <a:gd name="connsiteX62" fmla="*/ 9337198 w 10657204"/>
              <a:gd name="connsiteY62" fmla="*/ 2449513 h 12189617"/>
              <a:gd name="connsiteX63" fmla="*/ 9317354 w 10657204"/>
              <a:gd name="connsiteY63" fmla="*/ 2311401 h 12189617"/>
              <a:gd name="connsiteX64" fmla="*/ 9212579 w 10657204"/>
              <a:gd name="connsiteY64" fmla="*/ 2305051 h 12189617"/>
              <a:gd name="connsiteX65" fmla="*/ 9212579 w 10657204"/>
              <a:gd name="connsiteY65" fmla="*/ 2302827 h 12189617"/>
              <a:gd name="connsiteX66" fmla="*/ 5511880 w 10657204"/>
              <a:gd name="connsiteY66" fmla="*/ 2423966 h 12189617"/>
              <a:gd name="connsiteX67" fmla="*/ 5512117 w 10657204"/>
              <a:gd name="connsiteY67" fmla="*/ 2428876 h 12189617"/>
              <a:gd name="connsiteX68" fmla="*/ 5412105 w 10657204"/>
              <a:gd name="connsiteY68" fmla="*/ 2428875 h 12189617"/>
              <a:gd name="connsiteX69" fmla="*/ 5288279 w 10657204"/>
              <a:gd name="connsiteY69" fmla="*/ 2524126 h 12189617"/>
              <a:gd name="connsiteX70" fmla="*/ 5288279 w 10657204"/>
              <a:gd name="connsiteY70" fmla="*/ 2743201 h 12189617"/>
              <a:gd name="connsiteX71" fmla="*/ 5950267 w 10657204"/>
              <a:gd name="connsiteY71" fmla="*/ 4581526 h 12189617"/>
              <a:gd name="connsiteX72" fmla="*/ 5945910 w 10657204"/>
              <a:gd name="connsiteY72" fmla="*/ 4582912 h 12189617"/>
              <a:gd name="connsiteX73" fmla="*/ 6364603 w 10657204"/>
              <a:gd name="connsiteY73" fmla="*/ 6015039 h 12189617"/>
              <a:gd name="connsiteX74" fmla="*/ 6731316 w 10657204"/>
              <a:gd name="connsiteY74" fmla="*/ 6357939 h 12189617"/>
              <a:gd name="connsiteX75" fmla="*/ 7155179 w 10657204"/>
              <a:gd name="connsiteY75" fmla="*/ 6522244 h 12189617"/>
              <a:gd name="connsiteX76" fmla="*/ 7386160 w 10657204"/>
              <a:gd name="connsiteY76" fmla="*/ 6555582 h 12189617"/>
              <a:gd name="connsiteX77" fmla="*/ 7616926 w 10657204"/>
              <a:gd name="connsiteY77" fmla="*/ 6581751 h 12189617"/>
              <a:gd name="connsiteX78" fmla="*/ 7617141 w 10657204"/>
              <a:gd name="connsiteY78" fmla="*/ 6577013 h 12189617"/>
              <a:gd name="connsiteX79" fmla="*/ 8131491 w 10657204"/>
              <a:gd name="connsiteY79" fmla="*/ 6672263 h 12189617"/>
              <a:gd name="connsiteX80" fmla="*/ 8707753 w 10657204"/>
              <a:gd name="connsiteY80" fmla="*/ 6715125 h 12189617"/>
              <a:gd name="connsiteX81" fmla="*/ 9450703 w 10657204"/>
              <a:gd name="connsiteY81" fmla="*/ 6686550 h 12189617"/>
              <a:gd name="connsiteX82" fmla="*/ 9831703 w 10657204"/>
              <a:gd name="connsiteY82" fmla="*/ 6696075 h 12189617"/>
              <a:gd name="connsiteX83" fmla="*/ 9826941 w 10657204"/>
              <a:gd name="connsiteY83" fmla="*/ 6596063 h 12189617"/>
              <a:gd name="connsiteX84" fmla="*/ 10169841 w 10657204"/>
              <a:gd name="connsiteY84" fmla="*/ 6586538 h 12189617"/>
              <a:gd name="connsiteX85" fmla="*/ 10226991 w 10657204"/>
              <a:gd name="connsiteY85" fmla="*/ 7448550 h 12189617"/>
              <a:gd name="connsiteX86" fmla="*/ 9912666 w 10657204"/>
              <a:gd name="connsiteY86" fmla="*/ 7358063 h 12189617"/>
              <a:gd name="connsiteX87" fmla="*/ 9669778 w 10657204"/>
              <a:gd name="connsiteY87" fmla="*/ 7705725 h 12189617"/>
              <a:gd name="connsiteX88" fmla="*/ 9503091 w 10657204"/>
              <a:gd name="connsiteY88" fmla="*/ 7543800 h 12189617"/>
              <a:gd name="connsiteX89" fmla="*/ 9184003 w 10657204"/>
              <a:gd name="connsiteY89" fmla="*/ 7386638 h 12189617"/>
              <a:gd name="connsiteX90" fmla="*/ 8483916 w 10657204"/>
              <a:gd name="connsiteY90" fmla="*/ 7158038 h 12189617"/>
              <a:gd name="connsiteX91" fmla="*/ 7598306 w 10657204"/>
              <a:gd name="connsiteY91" fmla="*/ 6996153 h 12189617"/>
              <a:gd name="connsiteX92" fmla="*/ 7598091 w 10657204"/>
              <a:gd name="connsiteY92" fmla="*/ 7000875 h 12189617"/>
              <a:gd name="connsiteX93" fmla="*/ 7302816 w 10657204"/>
              <a:gd name="connsiteY93" fmla="*/ 6981825 h 12189617"/>
              <a:gd name="connsiteX94" fmla="*/ 6931341 w 10657204"/>
              <a:gd name="connsiteY94" fmla="*/ 7062788 h 12189617"/>
              <a:gd name="connsiteX95" fmla="*/ 6812278 w 10657204"/>
              <a:gd name="connsiteY95" fmla="*/ 7510463 h 12189617"/>
              <a:gd name="connsiteX96" fmla="*/ 6878953 w 10657204"/>
              <a:gd name="connsiteY96" fmla="*/ 8305799 h 12189617"/>
              <a:gd name="connsiteX97" fmla="*/ 6878953 w 10657204"/>
              <a:gd name="connsiteY97" fmla="*/ 8305800 h 12189617"/>
              <a:gd name="connsiteX98" fmla="*/ 6866154 w 10657204"/>
              <a:gd name="connsiteY98" fmla="*/ 8579642 h 12189617"/>
              <a:gd name="connsiteX99" fmla="*/ 6847997 w 10657204"/>
              <a:gd name="connsiteY99" fmla="*/ 8853486 h 12189617"/>
              <a:gd name="connsiteX100" fmla="*/ 6755128 w 10657204"/>
              <a:gd name="connsiteY100" fmla="*/ 9439274 h 12189617"/>
              <a:gd name="connsiteX101" fmla="*/ 6609872 w 10657204"/>
              <a:gd name="connsiteY101" fmla="*/ 10315574 h 12189617"/>
              <a:gd name="connsiteX102" fmla="*/ 6574153 w 10657204"/>
              <a:gd name="connsiteY102" fmla="*/ 10534649 h 12189617"/>
              <a:gd name="connsiteX103" fmla="*/ 6471759 w 10657204"/>
              <a:gd name="connsiteY103" fmla="*/ 11048999 h 12189617"/>
              <a:gd name="connsiteX104" fmla="*/ 6369366 w 10657204"/>
              <a:gd name="connsiteY104" fmla="*/ 11522868 h 12189617"/>
              <a:gd name="connsiteX105" fmla="*/ 6238397 w 10657204"/>
              <a:gd name="connsiteY105" fmla="*/ 12015786 h 12189617"/>
              <a:gd name="connsiteX106" fmla="*/ 6188390 w 10657204"/>
              <a:gd name="connsiteY106" fmla="*/ 12189617 h 12189617"/>
              <a:gd name="connsiteX107" fmla="*/ 6102666 w 10657204"/>
              <a:gd name="connsiteY107" fmla="*/ 12168187 h 12189617"/>
              <a:gd name="connsiteX108" fmla="*/ 6426515 w 10657204"/>
              <a:gd name="connsiteY108" fmla="*/ 10791824 h 12189617"/>
              <a:gd name="connsiteX109" fmla="*/ 6574153 w 10657204"/>
              <a:gd name="connsiteY109" fmla="*/ 9858374 h 12189617"/>
              <a:gd name="connsiteX110" fmla="*/ 6736078 w 10657204"/>
              <a:gd name="connsiteY110" fmla="*/ 8705849 h 12189617"/>
              <a:gd name="connsiteX111" fmla="*/ 6750664 w 10657204"/>
              <a:gd name="connsiteY111" fmla="*/ 8502253 h 12189617"/>
              <a:gd name="connsiteX112" fmla="*/ 6759805 w 10657204"/>
              <a:gd name="connsiteY112" fmla="*/ 8300563 h 12189617"/>
              <a:gd name="connsiteX113" fmla="*/ 6574066 w 10657204"/>
              <a:gd name="connsiteY113" fmla="*/ 8292398 h 12189617"/>
              <a:gd name="connsiteX114" fmla="*/ 6478904 w 10657204"/>
              <a:gd name="connsiteY114" fmla="*/ 9248774 h 12189617"/>
              <a:gd name="connsiteX115" fmla="*/ 6381272 w 10657204"/>
              <a:gd name="connsiteY115" fmla="*/ 10132218 h 12189617"/>
              <a:gd name="connsiteX116" fmla="*/ 6252684 w 10657204"/>
              <a:gd name="connsiteY116" fmla="*/ 10801349 h 12189617"/>
              <a:gd name="connsiteX117" fmla="*/ 5945504 w 10657204"/>
              <a:gd name="connsiteY117" fmla="*/ 12030074 h 12189617"/>
              <a:gd name="connsiteX118" fmla="*/ 5890736 w 10657204"/>
              <a:gd name="connsiteY118" fmla="*/ 12103894 h 12189617"/>
              <a:gd name="connsiteX119" fmla="*/ 5821680 w 10657204"/>
              <a:gd name="connsiteY119" fmla="*/ 12144374 h 12189617"/>
              <a:gd name="connsiteX120" fmla="*/ 5745479 w 10657204"/>
              <a:gd name="connsiteY120" fmla="*/ 12115799 h 12189617"/>
              <a:gd name="connsiteX121" fmla="*/ 5759766 w 10657204"/>
              <a:gd name="connsiteY121" fmla="*/ 12046742 h 12189617"/>
              <a:gd name="connsiteX122" fmla="*/ 5840729 w 10657204"/>
              <a:gd name="connsiteY122" fmla="*/ 12068174 h 12189617"/>
              <a:gd name="connsiteX123" fmla="*/ 5935979 w 10657204"/>
              <a:gd name="connsiteY123" fmla="*/ 11753849 h 12189617"/>
              <a:gd name="connsiteX124" fmla="*/ 6297929 w 10657204"/>
              <a:gd name="connsiteY124" fmla="*/ 10048874 h 12189617"/>
              <a:gd name="connsiteX125" fmla="*/ 6402704 w 10657204"/>
              <a:gd name="connsiteY125" fmla="*/ 9001124 h 12189617"/>
              <a:gd name="connsiteX126" fmla="*/ 6445566 w 10657204"/>
              <a:gd name="connsiteY126" fmla="*/ 8286749 h 12189617"/>
              <a:gd name="connsiteX127" fmla="*/ 6421753 w 10657204"/>
              <a:gd name="connsiteY127" fmla="*/ 7700963 h 12189617"/>
              <a:gd name="connsiteX128" fmla="*/ 6240778 w 10657204"/>
              <a:gd name="connsiteY128" fmla="*/ 7048500 h 12189617"/>
              <a:gd name="connsiteX129" fmla="*/ 6133622 w 10657204"/>
              <a:gd name="connsiteY129" fmla="*/ 6843713 h 12189617"/>
              <a:gd name="connsiteX130" fmla="*/ 5926453 w 10657204"/>
              <a:gd name="connsiteY130" fmla="*/ 6800850 h 12189617"/>
              <a:gd name="connsiteX131" fmla="*/ 5857397 w 10657204"/>
              <a:gd name="connsiteY131" fmla="*/ 6827044 h 12189617"/>
              <a:gd name="connsiteX132" fmla="*/ 5674041 w 10657204"/>
              <a:gd name="connsiteY132" fmla="*/ 6443663 h 12189617"/>
              <a:gd name="connsiteX133" fmla="*/ 5821678 w 10657204"/>
              <a:gd name="connsiteY133" fmla="*/ 6372225 h 12189617"/>
              <a:gd name="connsiteX134" fmla="*/ 5921691 w 10657204"/>
              <a:gd name="connsiteY134" fmla="*/ 6291263 h 12189617"/>
              <a:gd name="connsiteX135" fmla="*/ 5893115 w 10657204"/>
              <a:gd name="connsiteY135" fmla="*/ 6129338 h 12189617"/>
              <a:gd name="connsiteX136" fmla="*/ 5528784 w 10657204"/>
              <a:gd name="connsiteY136" fmla="*/ 4714875 h 12189617"/>
              <a:gd name="connsiteX137" fmla="*/ 5530912 w 10657204"/>
              <a:gd name="connsiteY137" fmla="*/ 4714194 h 12189617"/>
              <a:gd name="connsiteX138" fmla="*/ 5445442 w 10657204"/>
              <a:gd name="connsiteY138" fmla="*/ 4486275 h 12189617"/>
              <a:gd name="connsiteX139" fmla="*/ 5178742 w 10657204"/>
              <a:gd name="connsiteY139" fmla="*/ 3705226 h 12189617"/>
              <a:gd name="connsiteX140" fmla="*/ 4745354 w 10657204"/>
              <a:gd name="connsiteY140" fmla="*/ 2281239 h 12189617"/>
              <a:gd name="connsiteX141" fmla="*/ 4497904 w 10657204"/>
              <a:gd name="connsiteY141" fmla="*/ 1253368 h 12189617"/>
              <a:gd name="connsiteX142" fmla="*/ 4495799 w 10657204"/>
              <a:gd name="connsiteY142" fmla="*/ 1253490 h 12189617"/>
              <a:gd name="connsiteX143" fmla="*/ 4304823 w 10657204"/>
              <a:gd name="connsiteY143" fmla="*/ 1019176 h 12189617"/>
              <a:gd name="connsiteX144" fmla="*/ 4053839 w 10657204"/>
              <a:gd name="connsiteY144" fmla="*/ 910590 h 12189617"/>
              <a:gd name="connsiteX145" fmla="*/ 3558539 w 10657204"/>
              <a:gd name="connsiteY145" fmla="*/ 941070 h 12189617"/>
              <a:gd name="connsiteX146" fmla="*/ 3086099 w 10657204"/>
              <a:gd name="connsiteY146" fmla="*/ 971550 h 12189617"/>
              <a:gd name="connsiteX147" fmla="*/ 2514601 w 10657204"/>
              <a:gd name="connsiteY147" fmla="*/ 1032510 h 12189617"/>
              <a:gd name="connsiteX148" fmla="*/ 1165860 w 10657204"/>
              <a:gd name="connsiteY148" fmla="*/ 1192530 h 12189617"/>
              <a:gd name="connsiteX149" fmla="*/ 53340 w 10657204"/>
              <a:gd name="connsiteY149" fmla="*/ 1360170 h 12189617"/>
              <a:gd name="connsiteX150" fmla="*/ 0 w 10657204"/>
              <a:gd name="connsiteY150" fmla="*/ 880110 h 12189617"/>
              <a:gd name="connsiteX151" fmla="*/ 3764279 w 10657204"/>
              <a:gd name="connsiteY151" fmla="*/ 598170 h 12189617"/>
              <a:gd name="connsiteX152" fmla="*/ 3749993 w 10657204"/>
              <a:gd name="connsiteY152" fmla="*/ 482442 h 12189617"/>
              <a:gd name="connsiteX153" fmla="*/ 3888103 w 10657204"/>
              <a:gd name="connsiteY153" fmla="*/ 454342 h 12189617"/>
              <a:gd name="connsiteX154" fmla="*/ 4048600 w 10657204"/>
              <a:gd name="connsiteY154" fmla="*/ 380524 h 12189617"/>
              <a:gd name="connsiteX155" fmla="*/ 4135277 w 10657204"/>
              <a:gd name="connsiteY155" fmla="*/ 264320 h 12189617"/>
              <a:gd name="connsiteX156" fmla="*/ 4157185 w 10657204"/>
              <a:gd name="connsiteY156" fmla="*/ 88107 h 12189617"/>
              <a:gd name="connsiteX157" fmla="*/ 4540090 w 10657204"/>
              <a:gd name="connsiteY157" fmla="*/ 14764 h 12189617"/>
              <a:gd name="connsiteX158" fmla="*/ 4637246 w 10657204"/>
              <a:gd name="connsiteY158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74504 w 10657204"/>
              <a:gd name="connsiteY35" fmla="*/ 1864521 h 12189617"/>
              <a:gd name="connsiteX36" fmla="*/ 9379267 w 10657204"/>
              <a:gd name="connsiteY36" fmla="*/ 1795465 h 12189617"/>
              <a:gd name="connsiteX37" fmla="*/ 9800051 w 10657204"/>
              <a:gd name="connsiteY37" fmla="*/ 1766937 h 12189617"/>
              <a:gd name="connsiteX38" fmla="*/ 9799954 w 10657204"/>
              <a:gd name="connsiteY38" fmla="*/ 1765301 h 12189617"/>
              <a:gd name="connsiteX39" fmla="*/ 9974579 w 10657204"/>
              <a:gd name="connsiteY39" fmla="*/ 1758951 h 12189617"/>
              <a:gd name="connsiteX40" fmla="*/ 10034904 w 10657204"/>
              <a:gd name="connsiteY40" fmla="*/ 2886076 h 12189617"/>
              <a:gd name="connsiteX41" fmla="*/ 9907904 w 10657204"/>
              <a:gd name="connsiteY41" fmla="*/ 2914651 h 12189617"/>
              <a:gd name="connsiteX42" fmla="*/ 9980929 w 10657204"/>
              <a:gd name="connsiteY42" fmla="*/ 3438526 h 12189617"/>
              <a:gd name="connsiteX43" fmla="*/ 10022204 w 10657204"/>
              <a:gd name="connsiteY43" fmla="*/ 3495676 h 12189617"/>
              <a:gd name="connsiteX44" fmla="*/ 10117454 w 10657204"/>
              <a:gd name="connsiteY44" fmla="*/ 3508376 h 12189617"/>
              <a:gd name="connsiteX45" fmla="*/ 10646885 w 10657204"/>
              <a:gd name="connsiteY45" fmla="*/ 3481388 h 12189617"/>
              <a:gd name="connsiteX46" fmla="*/ 10657204 w 10657204"/>
              <a:gd name="connsiteY46" fmla="*/ 3686176 h 12189617"/>
              <a:gd name="connsiteX47" fmla="*/ 10193654 w 10657204"/>
              <a:gd name="connsiteY47" fmla="*/ 3705226 h 12189617"/>
              <a:gd name="connsiteX48" fmla="*/ 10142854 w 10657204"/>
              <a:gd name="connsiteY48" fmla="*/ 3717926 h 12189617"/>
              <a:gd name="connsiteX49" fmla="*/ 10120629 w 10657204"/>
              <a:gd name="connsiteY49" fmla="*/ 3762376 h 12189617"/>
              <a:gd name="connsiteX50" fmla="*/ 10117454 w 10657204"/>
              <a:gd name="connsiteY50" fmla="*/ 3876676 h 12189617"/>
              <a:gd name="connsiteX51" fmla="*/ 10023791 w 10657204"/>
              <a:gd name="connsiteY51" fmla="*/ 3879057 h 12189617"/>
              <a:gd name="connsiteX52" fmla="*/ 10033316 w 10657204"/>
              <a:gd name="connsiteY52" fmla="*/ 4024313 h 12189617"/>
              <a:gd name="connsiteX53" fmla="*/ 9695179 w 10657204"/>
              <a:gd name="connsiteY53" fmla="*/ 4019551 h 12189617"/>
              <a:gd name="connsiteX54" fmla="*/ 9633266 w 10657204"/>
              <a:gd name="connsiteY54" fmla="*/ 3531395 h 12189617"/>
              <a:gd name="connsiteX55" fmla="*/ 9499916 w 10657204"/>
              <a:gd name="connsiteY55" fmla="*/ 3422651 h 12189617"/>
              <a:gd name="connsiteX56" fmla="*/ 9485629 w 10657204"/>
              <a:gd name="connsiteY56" fmla="*/ 3309939 h 12189617"/>
              <a:gd name="connsiteX57" fmla="*/ 9557066 w 10657204"/>
              <a:gd name="connsiteY57" fmla="*/ 3298032 h 12189617"/>
              <a:gd name="connsiteX58" fmla="*/ 9608661 w 10657204"/>
              <a:gd name="connsiteY58" fmla="*/ 3285332 h 12189617"/>
              <a:gd name="connsiteX59" fmla="*/ 9569766 w 10657204"/>
              <a:gd name="connsiteY59" fmla="*/ 2974976 h 12189617"/>
              <a:gd name="connsiteX60" fmla="*/ 9482454 w 10657204"/>
              <a:gd name="connsiteY60" fmla="*/ 2428876 h 12189617"/>
              <a:gd name="connsiteX61" fmla="*/ 9337198 w 10657204"/>
              <a:gd name="connsiteY61" fmla="*/ 2449513 h 12189617"/>
              <a:gd name="connsiteX62" fmla="*/ 9317354 w 10657204"/>
              <a:gd name="connsiteY62" fmla="*/ 2311401 h 12189617"/>
              <a:gd name="connsiteX63" fmla="*/ 9212579 w 10657204"/>
              <a:gd name="connsiteY63" fmla="*/ 2305051 h 12189617"/>
              <a:gd name="connsiteX64" fmla="*/ 9212579 w 10657204"/>
              <a:gd name="connsiteY64" fmla="*/ 2302827 h 12189617"/>
              <a:gd name="connsiteX65" fmla="*/ 5511880 w 10657204"/>
              <a:gd name="connsiteY65" fmla="*/ 2423966 h 12189617"/>
              <a:gd name="connsiteX66" fmla="*/ 5512117 w 10657204"/>
              <a:gd name="connsiteY66" fmla="*/ 2428876 h 12189617"/>
              <a:gd name="connsiteX67" fmla="*/ 5412105 w 10657204"/>
              <a:gd name="connsiteY67" fmla="*/ 2428875 h 12189617"/>
              <a:gd name="connsiteX68" fmla="*/ 5288279 w 10657204"/>
              <a:gd name="connsiteY68" fmla="*/ 2524126 h 12189617"/>
              <a:gd name="connsiteX69" fmla="*/ 5288279 w 10657204"/>
              <a:gd name="connsiteY69" fmla="*/ 2743201 h 12189617"/>
              <a:gd name="connsiteX70" fmla="*/ 5950267 w 10657204"/>
              <a:gd name="connsiteY70" fmla="*/ 4581526 h 12189617"/>
              <a:gd name="connsiteX71" fmla="*/ 5945910 w 10657204"/>
              <a:gd name="connsiteY71" fmla="*/ 4582912 h 12189617"/>
              <a:gd name="connsiteX72" fmla="*/ 6364603 w 10657204"/>
              <a:gd name="connsiteY72" fmla="*/ 6015039 h 12189617"/>
              <a:gd name="connsiteX73" fmla="*/ 6731316 w 10657204"/>
              <a:gd name="connsiteY73" fmla="*/ 6357939 h 12189617"/>
              <a:gd name="connsiteX74" fmla="*/ 7155179 w 10657204"/>
              <a:gd name="connsiteY74" fmla="*/ 6522244 h 12189617"/>
              <a:gd name="connsiteX75" fmla="*/ 7386160 w 10657204"/>
              <a:gd name="connsiteY75" fmla="*/ 6555582 h 12189617"/>
              <a:gd name="connsiteX76" fmla="*/ 7616926 w 10657204"/>
              <a:gd name="connsiteY76" fmla="*/ 6581751 h 12189617"/>
              <a:gd name="connsiteX77" fmla="*/ 7617141 w 10657204"/>
              <a:gd name="connsiteY77" fmla="*/ 6577013 h 12189617"/>
              <a:gd name="connsiteX78" fmla="*/ 8131491 w 10657204"/>
              <a:gd name="connsiteY78" fmla="*/ 6672263 h 12189617"/>
              <a:gd name="connsiteX79" fmla="*/ 8707753 w 10657204"/>
              <a:gd name="connsiteY79" fmla="*/ 6715125 h 12189617"/>
              <a:gd name="connsiteX80" fmla="*/ 9450703 w 10657204"/>
              <a:gd name="connsiteY80" fmla="*/ 6686550 h 12189617"/>
              <a:gd name="connsiteX81" fmla="*/ 9831703 w 10657204"/>
              <a:gd name="connsiteY81" fmla="*/ 6696075 h 12189617"/>
              <a:gd name="connsiteX82" fmla="*/ 9826941 w 10657204"/>
              <a:gd name="connsiteY82" fmla="*/ 6596063 h 12189617"/>
              <a:gd name="connsiteX83" fmla="*/ 10169841 w 10657204"/>
              <a:gd name="connsiteY83" fmla="*/ 6586538 h 12189617"/>
              <a:gd name="connsiteX84" fmla="*/ 10226991 w 10657204"/>
              <a:gd name="connsiteY84" fmla="*/ 7448550 h 12189617"/>
              <a:gd name="connsiteX85" fmla="*/ 9912666 w 10657204"/>
              <a:gd name="connsiteY85" fmla="*/ 7358063 h 12189617"/>
              <a:gd name="connsiteX86" fmla="*/ 9669778 w 10657204"/>
              <a:gd name="connsiteY86" fmla="*/ 7705725 h 12189617"/>
              <a:gd name="connsiteX87" fmla="*/ 9503091 w 10657204"/>
              <a:gd name="connsiteY87" fmla="*/ 7543800 h 12189617"/>
              <a:gd name="connsiteX88" fmla="*/ 9184003 w 10657204"/>
              <a:gd name="connsiteY88" fmla="*/ 7386638 h 12189617"/>
              <a:gd name="connsiteX89" fmla="*/ 8483916 w 10657204"/>
              <a:gd name="connsiteY89" fmla="*/ 7158038 h 12189617"/>
              <a:gd name="connsiteX90" fmla="*/ 7598306 w 10657204"/>
              <a:gd name="connsiteY90" fmla="*/ 6996153 h 12189617"/>
              <a:gd name="connsiteX91" fmla="*/ 7598091 w 10657204"/>
              <a:gd name="connsiteY91" fmla="*/ 7000875 h 12189617"/>
              <a:gd name="connsiteX92" fmla="*/ 7302816 w 10657204"/>
              <a:gd name="connsiteY92" fmla="*/ 6981825 h 12189617"/>
              <a:gd name="connsiteX93" fmla="*/ 6931341 w 10657204"/>
              <a:gd name="connsiteY93" fmla="*/ 7062788 h 12189617"/>
              <a:gd name="connsiteX94" fmla="*/ 6812278 w 10657204"/>
              <a:gd name="connsiteY94" fmla="*/ 7510463 h 12189617"/>
              <a:gd name="connsiteX95" fmla="*/ 6878953 w 10657204"/>
              <a:gd name="connsiteY95" fmla="*/ 8305799 h 12189617"/>
              <a:gd name="connsiteX96" fmla="*/ 6878953 w 10657204"/>
              <a:gd name="connsiteY96" fmla="*/ 8305800 h 12189617"/>
              <a:gd name="connsiteX97" fmla="*/ 6866154 w 10657204"/>
              <a:gd name="connsiteY97" fmla="*/ 8579642 h 12189617"/>
              <a:gd name="connsiteX98" fmla="*/ 6847997 w 10657204"/>
              <a:gd name="connsiteY98" fmla="*/ 8853486 h 12189617"/>
              <a:gd name="connsiteX99" fmla="*/ 6755128 w 10657204"/>
              <a:gd name="connsiteY99" fmla="*/ 9439274 h 12189617"/>
              <a:gd name="connsiteX100" fmla="*/ 6609872 w 10657204"/>
              <a:gd name="connsiteY100" fmla="*/ 10315574 h 12189617"/>
              <a:gd name="connsiteX101" fmla="*/ 6574153 w 10657204"/>
              <a:gd name="connsiteY101" fmla="*/ 10534649 h 12189617"/>
              <a:gd name="connsiteX102" fmla="*/ 6471759 w 10657204"/>
              <a:gd name="connsiteY102" fmla="*/ 11048999 h 12189617"/>
              <a:gd name="connsiteX103" fmla="*/ 6369366 w 10657204"/>
              <a:gd name="connsiteY103" fmla="*/ 11522868 h 12189617"/>
              <a:gd name="connsiteX104" fmla="*/ 6238397 w 10657204"/>
              <a:gd name="connsiteY104" fmla="*/ 12015786 h 12189617"/>
              <a:gd name="connsiteX105" fmla="*/ 6188390 w 10657204"/>
              <a:gd name="connsiteY105" fmla="*/ 12189617 h 12189617"/>
              <a:gd name="connsiteX106" fmla="*/ 6102666 w 10657204"/>
              <a:gd name="connsiteY106" fmla="*/ 12168187 h 12189617"/>
              <a:gd name="connsiteX107" fmla="*/ 6426515 w 10657204"/>
              <a:gd name="connsiteY107" fmla="*/ 10791824 h 12189617"/>
              <a:gd name="connsiteX108" fmla="*/ 6574153 w 10657204"/>
              <a:gd name="connsiteY108" fmla="*/ 9858374 h 12189617"/>
              <a:gd name="connsiteX109" fmla="*/ 6736078 w 10657204"/>
              <a:gd name="connsiteY109" fmla="*/ 8705849 h 12189617"/>
              <a:gd name="connsiteX110" fmla="*/ 6750664 w 10657204"/>
              <a:gd name="connsiteY110" fmla="*/ 8502253 h 12189617"/>
              <a:gd name="connsiteX111" fmla="*/ 6759805 w 10657204"/>
              <a:gd name="connsiteY111" fmla="*/ 8300563 h 12189617"/>
              <a:gd name="connsiteX112" fmla="*/ 6574066 w 10657204"/>
              <a:gd name="connsiteY112" fmla="*/ 8292398 h 12189617"/>
              <a:gd name="connsiteX113" fmla="*/ 6478904 w 10657204"/>
              <a:gd name="connsiteY113" fmla="*/ 9248774 h 12189617"/>
              <a:gd name="connsiteX114" fmla="*/ 6381272 w 10657204"/>
              <a:gd name="connsiteY114" fmla="*/ 10132218 h 12189617"/>
              <a:gd name="connsiteX115" fmla="*/ 6252684 w 10657204"/>
              <a:gd name="connsiteY115" fmla="*/ 10801349 h 12189617"/>
              <a:gd name="connsiteX116" fmla="*/ 5945504 w 10657204"/>
              <a:gd name="connsiteY116" fmla="*/ 12030074 h 12189617"/>
              <a:gd name="connsiteX117" fmla="*/ 5890736 w 10657204"/>
              <a:gd name="connsiteY117" fmla="*/ 12103894 h 12189617"/>
              <a:gd name="connsiteX118" fmla="*/ 5821680 w 10657204"/>
              <a:gd name="connsiteY118" fmla="*/ 12144374 h 12189617"/>
              <a:gd name="connsiteX119" fmla="*/ 5745479 w 10657204"/>
              <a:gd name="connsiteY119" fmla="*/ 12115799 h 12189617"/>
              <a:gd name="connsiteX120" fmla="*/ 5759766 w 10657204"/>
              <a:gd name="connsiteY120" fmla="*/ 12046742 h 12189617"/>
              <a:gd name="connsiteX121" fmla="*/ 5840729 w 10657204"/>
              <a:gd name="connsiteY121" fmla="*/ 12068174 h 12189617"/>
              <a:gd name="connsiteX122" fmla="*/ 5935979 w 10657204"/>
              <a:gd name="connsiteY122" fmla="*/ 11753849 h 12189617"/>
              <a:gd name="connsiteX123" fmla="*/ 6297929 w 10657204"/>
              <a:gd name="connsiteY123" fmla="*/ 10048874 h 12189617"/>
              <a:gd name="connsiteX124" fmla="*/ 6402704 w 10657204"/>
              <a:gd name="connsiteY124" fmla="*/ 9001124 h 12189617"/>
              <a:gd name="connsiteX125" fmla="*/ 6445566 w 10657204"/>
              <a:gd name="connsiteY125" fmla="*/ 8286749 h 12189617"/>
              <a:gd name="connsiteX126" fmla="*/ 6421753 w 10657204"/>
              <a:gd name="connsiteY126" fmla="*/ 7700963 h 12189617"/>
              <a:gd name="connsiteX127" fmla="*/ 6240778 w 10657204"/>
              <a:gd name="connsiteY127" fmla="*/ 7048500 h 12189617"/>
              <a:gd name="connsiteX128" fmla="*/ 6133622 w 10657204"/>
              <a:gd name="connsiteY128" fmla="*/ 6843713 h 12189617"/>
              <a:gd name="connsiteX129" fmla="*/ 5926453 w 10657204"/>
              <a:gd name="connsiteY129" fmla="*/ 6800850 h 12189617"/>
              <a:gd name="connsiteX130" fmla="*/ 5857397 w 10657204"/>
              <a:gd name="connsiteY130" fmla="*/ 6827044 h 12189617"/>
              <a:gd name="connsiteX131" fmla="*/ 5674041 w 10657204"/>
              <a:gd name="connsiteY131" fmla="*/ 6443663 h 12189617"/>
              <a:gd name="connsiteX132" fmla="*/ 5821678 w 10657204"/>
              <a:gd name="connsiteY132" fmla="*/ 6372225 h 12189617"/>
              <a:gd name="connsiteX133" fmla="*/ 5921691 w 10657204"/>
              <a:gd name="connsiteY133" fmla="*/ 6291263 h 12189617"/>
              <a:gd name="connsiteX134" fmla="*/ 5893115 w 10657204"/>
              <a:gd name="connsiteY134" fmla="*/ 6129338 h 12189617"/>
              <a:gd name="connsiteX135" fmla="*/ 5528784 w 10657204"/>
              <a:gd name="connsiteY135" fmla="*/ 4714875 h 12189617"/>
              <a:gd name="connsiteX136" fmla="*/ 5530912 w 10657204"/>
              <a:gd name="connsiteY136" fmla="*/ 4714194 h 12189617"/>
              <a:gd name="connsiteX137" fmla="*/ 5445442 w 10657204"/>
              <a:gd name="connsiteY137" fmla="*/ 4486275 h 12189617"/>
              <a:gd name="connsiteX138" fmla="*/ 5178742 w 10657204"/>
              <a:gd name="connsiteY138" fmla="*/ 3705226 h 12189617"/>
              <a:gd name="connsiteX139" fmla="*/ 4745354 w 10657204"/>
              <a:gd name="connsiteY139" fmla="*/ 2281239 h 12189617"/>
              <a:gd name="connsiteX140" fmla="*/ 4497904 w 10657204"/>
              <a:gd name="connsiteY140" fmla="*/ 1253368 h 12189617"/>
              <a:gd name="connsiteX141" fmla="*/ 4495799 w 10657204"/>
              <a:gd name="connsiteY141" fmla="*/ 1253490 h 12189617"/>
              <a:gd name="connsiteX142" fmla="*/ 4304823 w 10657204"/>
              <a:gd name="connsiteY142" fmla="*/ 1019176 h 12189617"/>
              <a:gd name="connsiteX143" fmla="*/ 4053839 w 10657204"/>
              <a:gd name="connsiteY143" fmla="*/ 910590 h 12189617"/>
              <a:gd name="connsiteX144" fmla="*/ 3558539 w 10657204"/>
              <a:gd name="connsiteY144" fmla="*/ 941070 h 12189617"/>
              <a:gd name="connsiteX145" fmla="*/ 3086099 w 10657204"/>
              <a:gd name="connsiteY145" fmla="*/ 971550 h 12189617"/>
              <a:gd name="connsiteX146" fmla="*/ 2514601 w 10657204"/>
              <a:gd name="connsiteY146" fmla="*/ 1032510 h 12189617"/>
              <a:gd name="connsiteX147" fmla="*/ 1165860 w 10657204"/>
              <a:gd name="connsiteY147" fmla="*/ 1192530 h 12189617"/>
              <a:gd name="connsiteX148" fmla="*/ 53340 w 10657204"/>
              <a:gd name="connsiteY148" fmla="*/ 1360170 h 12189617"/>
              <a:gd name="connsiteX149" fmla="*/ 0 w 10657204"/>
              <a:gd name="connsiteY149" fmla="*/ 880110 h 12189617"/>
              <a:gd name="connsiteX150" fmla="*/ 3764279 w 10657204"/>
              <a:gd name="connsiteY150" fmla="*/ 598170 h 12189617"/>
              <a:gd name="connsiteX151" fmla="*/ 3749993 w 10657204"/>
              <a:gd name="connsiteY151" fmla="*/ 482442 h 12189617"/>
              <a:gd name="connsiteX152" fmla="*/ 3888103 w 10657204"/>
              <a:gd name="connsiteY152" fmla="*/ 454342 h 12189617"/>
              <a:gd name="connsiteX153" fmla="*/ 4048600 w 10657204"/>
              <a:gd name="connsiteY153" fmla="*/ 380524 h 12189617"/>
              <a:gd name="connsiteX154" fmla="*/ 4135277 w 10657204"/>
              <a:gd name="connsiteY154" fmla="*/ 264320 h 12189617"/>
              <a:gd name="connsiteX155" fmla="*/ 4157185 w 10657204"/>
              <a:gd name="connsiteY155" fmla="*/ 88107 h 12189617"/>
              <a:gd name="connsiteX156" fmla="*/ 4540090 w 10657204"/>
              <a:gd name="connsiteY156" fmla="*/ 14764 h 12189617"/>
              <a:gd name="connsiteX157" fmla="*/ 4637246 w 10657204"/>
              <a:gd name="connsiteY157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20707 w 10657204"/>
              <a:gd name="connsiteY34" fmla="*/ 1929679 h 12189617"/>
              <a:gd name="connsiteX35" fmla="*/ 9379267 w 10657204"/>
              <a:gd name="connsiteY35" fmla="*/ 1795465 h 12189617"/>
              <a:gd name="connsiteX36" fmla="*/ 9800051 w 10657204"/>
              <a:gd name="connsiteY36" fmla="*/ 1766937 h 12189617"/>
              <a:gd name="connsiteX37" fmla="*/ 9799954 w 10657204"/>
              <a:gd name="connsiteY37" fmla="*/ 1765301 h 12189617"/>
              <a:gd name="connsiteX38" fmla="*/ 9974579 w 10657204"/>
              <a:gd name="connsiteY38" fmla="*/ 1758951 h 12189617"/>
              <a:gd name="connsiteX39" fmla="*/ 10034904 w 10657204"/>
              <a:gd name="connsiteY39" fmla="*/ 2886076 h 12189617"/>
              <a:gd name="connsiteX40" fmla="*/ 9907904 w 10657204"/>
              <a:gd name="connsiteY40" fmla="*/ 2914651 h 12189617"/>
              <a:gd name="connsiteX41" fmla="*/ 9980929 w 10657204"/>
              <a:gd name="connsiteY41" fmla="*/ 3438526 h 12189617"/>
              <a:gd name="connsiteX42" fmla="*/ 10022204 w 10657204"/>
              <a:gd name="connsiteY42" fmla="*/ 3495676 h 12189617"/>
              <a:gd name="connsiteX43" fmla="*/ 10117454 w 10657204"/>
              <a:gd name="connsiteY43" fmla="*/ 3508376 h 12189617"/>
              <a:gd name="connsiteX44" fmla="*/ 10646885 w 10657204"/>
              <a:gd name="connsiteY44" fmla="*/ 3481388 h 12189617"/>
              <a:gd name="connsiteX45" fmla="*/ 10657204 w 10657204"/>
              <a:gd name="connsiteY45" fmla="*/ 3686176 h 12189617"/>
              <a:gd name="connsiteX46" fmla="*/ 10193654 w 10657204"/>
              <a:gd name="connsiteY46" fmla="*/ 3705226 h 12189617"/>
              <a:gd name="connsiteX47" fmla="*/ 10142854 w 10657204"/>
              <a:gd name="connsiteY47" fmla="*/ 3717926 h 12189617"/>
              <a:gd name="connsiteX48" fmla="*/ 10120629 w 10657204"/>
              <a:gd name="connsiteY48" fmla="*/ 3762376 h 12189617"/>
              <a:gd name="connsiteX49" fmla="*/ 10117454 w 10657204"/>
              <a:gd name="connsiteY49" fmla="*/ 3876676 h 12189617"/>
              <a:gd name="connsiteX50" fmla="*/ 10023791 w 10657204"/>
              <a:gd name="connsiteY50" fmla="*/ 3879057 h 12189617"/>
              <a:gd name="connsiteX51" fmla="*/ 10033316 w 10657204"/>
              <a:gd name="connsiteY51" fmla="*/ 4024313 h 12189617"/>
              <a:gd name="connsiteX52" fmla="*/ 9695179 w 10657204"/>
              <a:gd name="connsiteY52" fmla="*/ 4019551 h 12189617"/>
              <a:gd name="connsiteX53" fmla="*/ 9633266 w 10657204"/>
              <a:gd name="connsiteY53" fmla="*/ 3531395 h 12189617"/>
              <a:gd name="connsiteX54" fmla="*/ 9499916 w 10657204"/>
              <a:gd name="connsiteY54" fmla="*/ 3422651 h 12189617"/>
              <a:gd name="connsiteX55" fmla="*/ 9485629 w 10657204"/>
              <a:gd name="connsiteY55" fmla="*/ 3309939 h 12189617"/>
              <a:gd name="connsiteX56" fmla="*/ 9557066 w 10657204"/>
              <a:gd name="connsiteY56" fmla="*/ 3298032 h 12189617"/>
              <a:gd name="connsiteX57" fmla="*/ 9608661 w 10657204"/>
              <a:gd name="connsiteY57" fmla="*/ 3285332 h 12189617"/>
              <a:gd name="connsiteX58" fmla="*/ 9569766 w 10657204"/>
              <a:gd name="connsiteY58" fmla="*/ 2974976 h 12189617"/>
              <a:gd name="connsiteX59" fmla="*/ 9482454 w 10657204"/>
              <a:gd name="connsiteY59" fmla="*/ 2428876 h 12189617"/>
              <a:gd name="connsiteX60" fmla="*/ 9337198 w 10657204"/>
              <a:gd name="connsiteY60" fmla="*/ 2449513 h 12189617"/>
              <a:gd name="connsiteX61" fmla="*/ 9317354 w 10657204"/>
              <a:gd name="connsiteY61" fmla="*/ 2311401 h 12189617"/>
              <a:gd name="connsiteX62" fmla="*/ 9212579 w 10657204"/>
              <a:gd name="connsiteY62" fmla="*/ 2305051 h 12189617"/>
              <a:gd name="connsiteX63" fmla="*/ 9212579 w 10657204"/>
              <a:gd name="connsiteY63" fmla="*/ 2302827 h 12189617"/>
              <a:gd name="connsiteX64" fmla="*/ 5511880 w 10657204"/>
              <a:gd name="connsiteY64" fmla="*/ 2423966 h 12189617"/>
              <a:gd name="connsiteX65" fmla="*/ 5512117 w 10657204"/>
              <a:gd name="connsiteY65" fmla="*/ 2428876 h 12189617"/>
              <a:gd name="connsiteX66" fmla="*/ 5412105 w 10657204"/>
              <a:gd name="connsiteY66" fmla="*/ 2428875 h 12189617"/>
              <a:gd name="connsiteX67" fmla="*/ 5288279 w 10657204"/>
              <a:gd name="connsiteY67" fmla="*/ 2524126 h 12189617"/>
              <a:gd name="connsiteX68" fmla="*/ 5288279 w 10657204"/>
              <a:gd name="connsiteY68" fmla="*/ 2743201 h 12189617"/>
              <a:gd name="connsiteX69" fmla="*/ 5950267 w 10657204"/>
              <a:gd name="connsiteY69" fmla="*/ 4581526 h 12189617"/>
              <a:gd name="connsiteX70" fmla="*/ 5945910 w 10657204"/>
              <a:gd name="connsiteY70" fmla="*/ 4582912 h 12189617"/>
              <a:gd name="connsiteX71" fmla="*/ 6364603 w 10657204"/>
              <a:gd name="connsiteY71" fmla="*/ 6015039 h 12189617"/>
              <a:gd name="connsiteX72" fmla="*/ 6731316 w 10657204"/>
              <a:gd name="connsiteY72" fmla="*/ 6357939 h 12189617"/>
              <a:gd name="connsiteX73" fmla="*/ 7155179 w 10657204"/>
              <a:gd name="connsiteY73" fmla="*/ 6522244 h 12189617"/>
              <a:gd name="connsiteX74" fmla="*/ 7386160 w 10657204"/>
              <a:gd name="connsiteY74" fmla="*/ 6555582 h 12189617"/>
              <a:gd name="connsiteX75" fmla="*/ 7616926 w 10657204"/>
              <a:gd name="connsiteY75" fmla="*/ 6581751 h 12189617"/>
              <a:gd name="connsiteX76" fmla="*/ 7617141 w 10657204"/>
              <a:gd name="connsiteY76" fmla="*/ 6577013 h 12189617"/>
              <a:gd name="connsiteX77" fmla="*/ 8131491 w 10657204"/>
              <a:gd name="connsiteY77" fmla="*/ 6672263 h 12189617"/>
              <a:gd name="connsiteX78" fmla="*/ 8707753 w 10657204"/>
              <a:gd name="connsiteY78" fmla="*/ 6715125 h 12189617"/>
              <a:gd name="connsiteX79" fmla="*/ 9450703 w 10657204"/>
              <a:gd name="connsiteY79" fmla="*/ 6686550 h 12189617"/>
              <a:gd name="connsiteX80" fmla="*/ 9831703 w 10657204"/>
              <a:gd name="connsiteY80" fmla="*/ 6696075 h 12189617"/>
              <a:gd name="connsiteX81" fmla="*/ 9826941 w 10657204"/>
              <a:gd name="connsiteY81" fmla="*/ 6596063 h 12189617"/>
              <a:gd name="connsiteX82" fmla="*/ 10169841 w 10657204"/>
              <a:gd name="connsiteY82" fmla="*/ 6586538 h 12189617"/>
              <a:gd name="connsiteX83" fmla="*/ 10226991 w 10657204"/>
              <a:gd name="connsiteY83" fmla="*/ 7448550 h 12189617"/>
              <a:gd name="connsiteX84" fmla="*/ 9912666 w 10657204"/>
              <a:gd name="connsiteY84" fmla="*/ 7358063 h 12189617"/>
              <a:gd name="connsiteX85" fmla="*/ 9669778 w 10657204"/>
              <a:gd name="connsiteY85" fmla="*/ 7705725 h 12189617"/>
              <a:gd name="connsiteX86" fmla="*/ 9503091 w 10657204"/>
              <a:gd name="connsiteY86" fmla="*/ 7543800 h 12189617"/>
              <a:gd name="connsiteX87" fmla="*/ 9184003 w 10657204"/>
              <a:gd name="connsiteY87" fmla="*/ 7386638 h 12189617"/>
              <a:gd name="connsiteX88" fmla="*/ 8483916 w 10657204"/>
              <a:gd name="connsiteY88" fmla="*/ 7158038 h 12189617"/>
              <a:gd name="connsiteX89" fmla="*/ 7598306 w 10657204"/>
              <a:gd name="connsiteY89" fmla="*/ 6996153 h 12189617"/>
              <a:gd name="connsiteX90" fmla="*/ 7598091 w 10657204"/>
              <a:gd name="connsiteY90" fmla="*/ 7000875 h 12189617"/>
              <a:gd name="connsiteX91" fmla="*/ 7302816 w 10657204"/>
              <a:gd name="connsiteY91" fmla="*/ 6981825 h 12189617"/>
              <a:gd name="connsiteX92" fmla="*/ 6931341 w 10657204"/>
              <a:gd name="connsiteY92" fmla="*/ 7062788 h 12189617"/>
              <a:gd name="connsiteX93" fmla="*/ 6812278 w 10657204"/>
              <a:gd name="connsiteY93" fmla="*/ 7510463 h 12189617"/>
              <a:gd name="connsiteX94" fmla="*/ 6878953 w 10657204"/>
              <a:gd name="connsiteY94" fmla="*/ 8305799 h 12189617"/>
              <a:gd name="connsiteX95" fmla="*/ 6878953 w 10657204"/>
              <a:gd name="connsiteY95" fmla="*/ 8305800 h 12189617"/>
              <a:gd name="connsiteX96" fmla="*/ 6866154 w 10657204"/>
              <a:gd name="connsiteY96" fmla="*/ 8579642 h 12189617"/>
              <a:gd name="connsiteX97" fmla="*/ 6847997 w 10657204"/>
              <a:gd name="connsiteY97" fmla="*/ 8853486 h 12189617"/>
              <a:gd name="connsiteX98" fmla="*/ 6755128 w 10657204"/>
              <a:gd name="connsiteY98" fmla="*/ 9439274 h 12189617"/>
              <a:gd name="connsiteX99" fmla="*/ 6609872 w 10657204"/>
              <a:gd name="connsiteY99" fmla="*/ 10315574 h 12189617"/>
              <a:gd name="connsiteX100" fmla="*/ 6574153 w 10657204"/>
              <a:gd name="connsiteY100" fmla="*/ 10534649 h 12189617"/>
              <a:gd name="connsiteX101" fmla="*/ 6471759 w 10657204"/>
              <a:gd name="connsiteY101" fmla="*/ 11048999 h 12189617"/>
              <a:gd name="connsiteX102" fmla="*/ 6369366 w 10657204"/>
              <a:gd name="connsiteY102" fmla="*/ 11522868 h 12189617"/>
              <a:gd name="connsiteX103" fmla="*/ 6238397 w 10657204"/>
              <a:gd name="connsiteY103" fmla="*/ 12015786 h 12189617"/>
              <a:gd name="connsiteX104" fmla="*/ 6188390 w 10657204"/>
              <a:gd name="connsiteY104" fmla="*/ 12189617 h 12189617"/>
              <a:gd name="connsiteX105" fmla="*/ 6102666 w 10657204"/>
              <a:gd name="connsiteY105" fmla="*/ 12168187 h 12189617"/>
              <a:gd name="connsiteX106" fmla="*/ 6426515 w 10657204"/>
              <a:gd name="connsiteY106" fmla="*/ 10791824 h 12189617"/>
              <a:gd name="connsiteX107" fmla="*/ 6574153 w 10657204"/>
              <a:gd name="connsiteY107" fmla="*/ 9858374 h 12189617"/>
              <a:gd name="connsiteX108" fmla="*/ 6736078 w 10657204"/>
              <a:gd name="connsiteY108" fmla="*/ 8705849 h 12189617"/>
              <a:gd name="connsiteX109" fmla="*/ 6750664 w 10657204"/>
              <a:gd name="connsiteY109" fmla="*/ 8502253 h 12189617"/>
              <a:gd name="connsiteX110" fmla="*/ 6759805 w 10657204"/>
              <a:gd name="connsiteY110" fmla="*/ 8300563 h 12189617"/>
              <a:gd name="connsiteX111" fmla="*/ 6574066 w 10657204"/>
              <a:gd name="connsiteY111" fmla="*/ 8292398 h 12189617"/>
              <a:gd name="connsiteX112" fmla="*/ 6478904 w 10657204"/>
              <a:gd name="connsiteY112" fmla="*/ 9248774 h 12189617"/>
              <a:gd name="connsiteX113" fmla="*/ 6381272 w 10657204"/>
              <a:gd name="connsiteY113" fmla="*/ 10132218 h 12189617"/>
              <a:gd name="connsiteX114" fmla="*/ 6252684 w 10657204"/>
              <a:gd name="connsiteY114" fmla="*/ 10801349 h 12189617"/>
              <a:gd name="connsiteX115" fmla="*/ 5945504 w 10657204"/>
              <a:gd name="connsiteY115" fmla="*/ 12030074 h 12189617"/>
              <a:gd name="connsiteX116" fmla="*/ 5890736 w 10657204"/>
              <a:gd name="connsiteY116" fmla="*/ 12103894 h 12189617"/>
              <a:gd name="connsiteX117" fmla="*/ 5821680 w 10657204"/>
              <a:gd name="connsiteY117" fmla="*/ 12144374 h 12189617"/>
              <a:gd name="connsiteX118" fmla="*/ 5745479 w 10657204"/>
              <a:gd name="connsiteY118" fmla="*/ 12115799 h 12189617"/>
              <a:gd name="connsiteX119" fmla="*/ 5759766 w 10657204"/>
              <a:gd name="connsiteY119" fmla="*/ 12046742 h 12189617"/>
              <a:gd name="connsiteX120" fmla="*/ 5840729 w 10657204"/>
              <a:gd name="connsiteY120" fmla="*/ 12068174 h 12189617"/>
              <a:gd name="connsiteX121" fmla="*/ 5935979 w 10657204"/>
              <a:gd name="connsiteY121" fmla="*/ 11753849 h 12189617"/>
              <a:gd name="connsiteX122" fmla="*/ 6297929 w 10657204"/>
              <a:gd name="connsiteY122" fmla="*/ 10048874 h 12189617"/>
              <a:gd name="connsiteX123" fmla="*/ 6402704 w 10657204"/>
              <a:gd name="connsiteY123" fmla="*/ 9001124 h 12189617"/>
              <a:gd name="connsiteX124" fmla="*/ 6445566 w 10657204"/>
              <a:gd name="connsiteY124" fmla="*/ 8286749 h 12189617"/>
              <a:gd name="connsiteX125" fmla="*/ 6421753 w 10657204"/>
              <a:gd name="connsiteY125" fmla="*/ 7700963 h 12189617"/>
              <a:gd name="connsiteX126" fmla="*/ 6240778 w 10657204"/>
              <a:gd name="connsiteY126" fmla="*/ 7048500 h 12189617"/>
              <a:gd name="connsiteX127" fmla="*/ 6133622 w 10657204"/>
              <a:gd name="connsiteY127" fmla="*/ 6843713 h 12189617"/>
              <a:gd name="connsiteX128" fmla="*/ 5926453 w 10657204"/>
              <a:gd name="connsiteY128" fmla="*/ 6800850 h 12189617"/>
              <a:gd name="connsiteX129" fmla="*/ 5857397 w 10657204"/>
              <a:gd name="connsiteY129" fmla="*/ 6827044 h 12189617"/>
              <a:gd name="connsiteX130" fmla="*/ 5674041 w 10657204"/>
              <a:gd name="connsiteY130" fmla="*/ 6443663 h 12189617"/>
              <a:gd name="connsiteX131" fmla="*/ 5821678 w 10657204"/>
              <a:gd name="connsiteY131" fmla="*/ 6372225 h 12189617"/>
              <a:gd name="connsiteX132" fmla="*/ 5921691 w 10657204"/>
              <a:gd name="connsiteY132" fmla="*/ 6291263 h 12189617"/>
              <a:gd name="connsiteX133" fmla="*/ 5893115 w 10657204"/>
              <a:gd name="connsiteY133" fmla="*/ 6129338 h 12189617"/>
              <a:gd name="connsiteX134" fmla="*/ 5528784 w 10657204"/>
              <a:gd name="connsiteY134" fmla="*/ 4714875 h 12189617"/>
              <a:gd name="connsiteX135" fmla="*/ 5530912 w 10657204"/>
              <a:gd name="connsiteY135" fmla="*/ 4714194 h 12189617"/>
              <a:gd name="connsiteX136" fmla="*/ 5445442 w 10657204"/>
              <a:gd name="connsiteY136" fmla="*/ 4486275 h 12189617"/>
              <a:gd name="connsiteX137" fmla="*/ 5178742 w 10657204"/>
              <a:gd name="connsiteY137" fmla="*/ 3705226 h 12189617"/>
              <a:gd name="connsiteX138" fmla="*/ 4745354 w 10657204"/>
              <a:gd name="connsiteY138" fmla="*/ 2281239 h 12189617"/>
              <a:gd name="connsiteX139" fmla="*/ 4497904 w 10657204"/>
              <a:gd name="connsiteY139" fmla="*/ 1253368 h 12189617"/>
              <a:gd name="connsiteX140" fmla="*/ 4495799 w 10657204"/>
              <a:gd name="connsiteY140" fmla="*/ 1253490 h 12189617"/>
              <a:gd name="connsiteX141" fmla="*/ 4304823 w 10657204"/>
              <a:gd name="connsiteY141" fmla="*/ 1019176 h 12189617"/>
              <a:gd name="connsiteX142" fmla="*/ 4053839 w 10657204"/>
              <a:gd name="connsiteY142" fmla="*/ 910590 h 12189617"/>
              <a:gd name="connsiteX143" fmla="*/ 3558539 w 10657204"/>
              <a:gd name="connsiteY143" fmla="*/ 941070 h 12189617"/>
              <a:gd name="connsiteX144" fmla="*/ 3086099 w 10657204"/>
              <a:gd name="connsiteY144" fmla="*/ 971550 h 12189617"/>
              <a:gd name="connsiteX145" fmla="*/ 2514601 w 10657204"/>
              <a:gd name="connsiteY145" fmla="*/ 1032510 h 12189617"/>
              <a:gd name="connsiteX146" fmla="*/ 1165860 w 10657204"/>
              <a:gd name="connsiteY146" fmla="*/ 1192530 h 12189617"/>
              <a:gd name="connsiteX147" fmla="*/ 53340 w 10657204"/>
              <a:gd name="connsiteY147" fmla="*/ 1360170 h 12189617"/>
              <a:gd name="connsiteX148" fmla="*/ 0 w 10657204"/>
              <a:gd name="connsiteY148" fmla="*/ 880110 h 12189617"/>
              <a:gd name="connsiteX149" fmla="*/ 3764279 w 10657204"/>
              <a:gd name="connsiteY149" fmla="*/ 598170 h 12189617"/>
              <a:gd name="connsiteX150" fmla="*/ 3749993 w 10657204"/>
              <a:gd name="connsiteY150" fmla="*/ 482442 h 12189617"/>
              <a:gd name="connsiteX151" fmla="*/ 3888103 w 10657204"/>
              <a:gd name="connsiteY151" fmla="*/ 454342 h 12189617"/>
              <a:gd name="connsiteX152" fmla="*/ 4048600 w 10657204"/>
              <a:gd name="connsiteY152" fmla="*/ 380524 h 12189617"/>
              <a:gd name="connsiteX153" fmla="*/ 4135277 w 10657204"/>
              <a:gd name="connsiteY153" fmla="*/ 264320 h 12189617"/>
              <a:gd name="connsiteX154" fmla="*/ 4157185 w 10657204"/>
              <a:gd name="connsiteY154" fmla="*/ 88107 h 12189617"/>
              <a:gd name="connsiteX155" fmla="*/ 4540090 w 10657204"/>
              <a:gd name="connsiteY155" fmla="*/ 14764 h 12189617"/>
              <a:gd name="connsiteX156" fmla="*/ 4637246 w 10657204"/>
              <a:gd name="connsiteY156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53967 w 10657204"/>
              <a:gd name="connsiteY33" fmla="*/ 1891011 h 12189617"/>
              <a:gd name="connsiteX34" fmla="*/ 9379267 w 10657204"/>
              <a:gd name="connsiteY34" fmla="*/ 1795465 h 12189617"/>
              <a:gd name="connsiteX35" fmla="*/ 9800051 w 10657204"/>
              <a:gd name="connsiteY35" fmla="*/ 1766937 h 12189617"/>
              <a:gd name="connsiteX36" fmla="*/ 9799954 w 10657204"/>
              <a:gd name="connsiteY36" fmla="*/ 1765301 h 12189617"/>
              <a:gd name="connsiteX37" fmla="*/ 9974579 w 10657204"/>
              <a:gd name="connsiteY37" fmla="*/ 1758951 h 12189617"/>
              <a:gd name="connsiteX38" fmla="*/ 10034904 w 10657204"/>
              <a:gd name="connsiteY38" fmla="*/ 2886076 h 12189617"/>
              <a:gd name="connsiteX39" fmla="*/ 9907904 w 10657204"/>
              <a:gd name="connsiteY39" fmla="*/ 2914651 h 12189617"/>
              <a:gd name="connsiteX40" fmla="*/ 9980929 w 10657204"/>
              <a:gd name="connsiteY40" fmla="*/ 3438526 h 12189617"/>
              <a:gd name="connsiteX41" fmla="*/ 10022204 w 10657204"/>
              <a:gd name="connsiteY41" fmla="*/ 3495676 h 12189617"/>
              <a:gd name="connsiteX42" fmla="*/ 10117454 w 10657204"/>
              <a:gd name="connsiteY42" fmla="*/ 3508376 h 12189617"/>
              <a:gd name="connsiteX43" fmla="*/ 10646885 w 10657204"/>
              <a:gd name="connsiteY43" fmla="*/ 3481388 h 12189617"/>
              <a:gd name="connsiteX44" fmla="*/ 10657204 w 10657204"/>
              <a:gd name="connsiteY44" fmla="*/ 3686176 h 12189617"/>
              <a:gd name="connsiteX45" fmla="*/ 10193654 w 10657204"/>
              <a:gd name="connsiteY45" fmla="*/ 3705226 h 12189617"/>
              <a:gd name="connsiteX46" fmla="*/ 10142854 w 10657204"/>
              <a:gd name="connsiteY46" fmla="*/ 3717926 h 12189617"/>
              <a:gd name="connsiteX47" fmla="*/ 10120629 w 10657204"/>
              <a:gd name="connsiteY47" fmla="*/ 3762376 h 12189617"/>
              <a:gd name="connsiteX48" fmla="*/ 10117454 w 10657204"/>
              <a:gd name="connsiteY48" fmla="*/ 3876676 h 12189617"/>
              <a:gd name="connsiteX49" fmla="*/ 10023791 w 10657204"/>
              <a:gd name="connsiteY49" fmla="*/ 3879057 h 12189617"/>
              <a:gd name="connsiteX50" fmla="*/ 10033316 w 10657204"/>
              <a:gd name="connsiteY50" fmla="*/ 4024313 h 12189617"/>
              <a:gd name="connsiteX51" fmla="*/ 9695179 w 10657204"/>
              <a:gd name="connsiteY51" fmla="*/ 4019551 h 12189617"/>
              <a:gd name="connsiteX52" fmla="*/ 9633266 w 10657204"/>
              <a:gd name="connsiteY52" fmla="*/ 3531395 h 12189617"/>
              <a:gd name="connsiteX53" fmla="*/ 9499916 w 10657204"/>
              <a:gd name="connsiteY53" fmla="*/ 3422651 h 12189617"/>
              <a:gd name="connsiteX54" fmla="*/ 9485629 w 10657204"/>
              <a:gd name="connsiteY54" fmla="*/ 3309939 h 12189617"/>
              <a:gd name="connsiteX55" fmla="*/ 9557066 w 10657204"/>
              <a:gd name="connsiteY55" fmla="*/ 3298032 h 12189617"/>
              <a:gd name="connsiteX56" fmla="*/ 9608661 w 10657204"/>
              <a:gd name="connsiteY56" fmla="*/ 3285332 h 12189617"/>
              <a:gd name="connsiteX57" fmla="*/ 9569766 w 10657204"/>
              <a:gd name="connsiteY57" fmla="*/ 2974976 h 12189617"/>
              <a:gd name="connsiteX58" fmla="*/ 9482454 w 10657204"/>
              <a:gd name="connsiteY58" fmla="*/ 2428876 h 12189617"/>
              <a:gd name="connsiteX59" fmla="*/ 9337198 w 10657204"/>
              <a:gd name="connsiteY59" fmla="*/ 2449513 h 12189617"/>
              <a:gd name="connsiteX60" fmla="*/ 9317354 w 10657204"/>
              <a:gd name="connsiteY60" fmla="*/ 2311401 h 12189617"/>
              <a:gd name="connsiteX61" fmla="*/ 9212579 w 10657204"/>
              <a:gd name="connsiteY61" fmla="*/ 2305051 h 12189617"/>
              <a:gd name="connsiteX62" fmla="*/ 9212579 w 10657204"/>
              <a:gd name="connsiteY62" fmla="*/ 2302827 h 12189617"/>
              <a:gd name="connsiteX63" fmla="*/ 5511880 w 10657204"/>
              <a:gd name="connsiteY63" fmla="*/ 2423966 h 12189617"/>
              <a:gd name="connsiteX64" fmla="*/ 5512117 w 10657204"/>
              <a:gd name="connsiteY64" fmla="*/ 2428876 h 12189617"/>
              <a:gd name="connsiteX65" fmla="*/ 5412105 w 10657204"/>
              <a:gd name="connsiteY65" fmla="*/ 2428875 h 12189617"/>
              <a:gd name="connsiteX66" fmla="*/ 5288279 w 10657204"/>
              <a:gd name="connsiteY66" fmla="*/ 2524126 h 12189617"/>
              <a:gd name="connsiteX67" fmla="*/ 5288279 w 10657204"/>
              <a:gd name="connsiteY67" fmla="*/ 2743201 h 12189617"/>
              <a:gd name="connsiteX68" fmla="*/ 5950267 w 10657204"/>
              <a:gd name="connsiteY68" fmla="*/ 4581526 h 12189617"/>
              <a:gd name="connsiteX69" fmla="*/ 5945910 w 10657204"/>
              <a:gd name="connsiteY69" fmla="*/ 4582912 h 12189617"/>
              <a:gd name="connsiteX70" fmla="*/ 6364603 w 10657204"/>
              <a:gd name="connsiteY70" fmla="*/ 6015039 h 12189617"/>
              <a:gd name="connsiteX71" fmla="*/ 6731316 w 10657204"/>
              <a:gd name="connsiteY71" fmla="*/ 6357939 h 12189617"/>
              <a:gd name="connsiteX72" fmla="*/ 7155179 w 10657204"/>
              <a:gd name="connsiteY72" fmla="*/ 6522244 h 12189617"/>
              <a:gd name="connsiteX73" fmla="*/ 7386160 w 10657204"/>
              <a:gd name="connsiteY73" fmla="*/ 6555582 h 12189617"/>
              <a:gd name="connsiteX74" fmla="*/ 7616926 w 10657204"/>
              <a:gd name="connsiteY74" fmla="*/ 6581751 h 12189617"/>
              <a:gd name="connsiteX75" fmla="*/ 7617141 w 10657204"/>
              <a:gd name="connsiteY75" fmla="*/ 6577013 h 12189617"/>
              <a:gd name="connsiteX76" fmla="*/ 8131491 w 10657204"/>
              <a:gd name="connsiteY76" fmla="*/ 6672263 h 12189617"/>
              <a:gd name="connsiteX77" fmla="*/ 8707753 w 10657204"/>
              <a:gd name="connsiteY77" fmla="*/ 6715125 h 12189617"/>
              <a:gd name="connsiteX78" fmla="*/ 9450703 w 10657204"/>
              <a:gd name="connsiteY78" fmla="*/ 6686550 h 12189617"/>
              <a:gd name="connsiteX79" fmla="*/ 9831703 w 10657204"/>
              <a:gd name="connsiteY79" fmla="*/ 6696075 h 12189617"/>
              <a:gd name="connsiteX80" fmla="*/ 9826941 w 10657204"/>
              <a:gd name="connsiteY80" fmla="*/ 6596063 h 12189617"/>
              <a:gd name="connsiteX81" fmla="*/ 10169841 w 10657204"/>
              <a:gd name="connsiteY81" fmla="*/ 6586538 h 12189617"/>
              <a:gd name="connsiteX82" fmla="*/ 10226991 w 10657204"/>
              <a:gd name="connsiteY82" fmla="*/ 7448550 h 12189617"/>
              <a:gd name="connsiteX83" fmla="*/ 9912666 w 10657204"/>
              <a:gd name="connsiteY83" fmla="*/ 7358063 h 12189617"/>
              <a:gd name="connsiteX84" fmla="*/ 9669778 w 10657204"/>
              <a:gd name="connsiteY84" fmla="*/ 7705725 h 12189617"/>
              <a:gd name="connsiteX85" fmla="*/ 9503091 w 10657204"/>
              <a:gd name="connsiteY85" fmla="*/ 7543800 h 12189617"/>
              <a:gd name="connsiteX86" fmla="*/ 9184003 w 10657204"/>
              <a:gd name="connsiteY86" fmla="*/ 7386638 h 12189617"/>
              <a:gd name="connsiteX87" fmla="*/ 8483916 w 10657204"/>
              <a:gd name="connsiteY87" fmla="*/ 7158038 h 12189617"/>
              <a:gd name="connsiteX88" fmla="*/ 7598306 w 10657204"/>
              <a:gd name="connsiteY88" fmla="*/ 6996153 h 12189617"/>
              <a:gd name="connsiteX89" fmla="*/ 7598091 w 10657204"/>
              <a:gd name="connsiteY89" fmla="*/ 7000875 h 12189617"/>
              <a:gd name="connsiteX90" fmla="*/ 7302816 w 10657204"/>
              <a:gd name="connsiteY90" fmla="*/ 6981825 h 12189617"/>
              <a:gd name="connsiteX91" fmla="*/ 6931341 w 10657204"/>
              <a:gd name="connsiteY91" fmla="*/ 7062788 h 12189617"/>
              <a:gd name="connsiteX92" fmla="*/ 6812278 w 10657204"/>
              <a:gd name="connsiteY92" fmla="*/ 7510463 h 12189617"/>
              <a:gd name="connsiteX93" fmla="*/ 6878953 w 10657204"/>
              <a:gd name="connsiteY93" fmla="*/ 8305799 h 12189617"/>
              <a:gd name="connsiteX94" fmla="*/ 6878953 w 10657204"/>
              <a:gd name="connsiteY94" fmla="*/ 8305800 h 12189617"/>
              <a:gd name="connsiteX95" fmla="*/ 6866154 w 10657204"/>
              <a:gd name="connsiteY95" fmla="*/ 8579642 h 12189617"/>
              <a:gd name="connsiteX96" fmla="*/ 6847997 w 10657204"/>
              <a:gd name="connsiteY96" fmla="*/ 8853486 h 12189617"/>
              <a:gd name="connsiteX97" fmla="*/ 6755128 w 10657204"/>
              <a:gd name="connsiteY97" fmla="*/ 9439274 h 12189617"/>
              <a:gd name="connsiteX98" fmla="*/ 6609872 w 10657204"/>
              <a:gd name="connsiteY98" fmla="*/ 10315574 h 12189617"/>
              <a:gd name="connsiteX99" fmla="*/ 6574153 w 10657204"/>
              <a:gd name="connsiteY99" fmla="*/ 10534649 h 12189617"/>
              <a:gd name="connsiteX100" fmla="*/ 6471759 w 10657204"/>
              <a:gd name="connsiteY100" fmla="*/ 11048999 h 12189617"/>
              <a:gd name="connsiteX101" fmla="*/ 6369366 w 10657204"/>
              <a:gd name="connsiteY101" fmla="*/ 11522868 h 12189617"/>
              <a:gd name="connsiteX102" fmla="*/ 6238397 w 10657204"/>
              <a:gd name="connsiteY102" fmla="*/ 12015786 h 12189617"/>
              <a:gd name="connsiteX103" fmla="*/ 6188390 w 10657204"/>
              <a:gd name="connsiteY103" fmla="*/ 12189617 h 12189617"/>
              <a:gd name="connsiteX104" fmla="*/ 6102666 w 10657204"/>
              <a:gd name="connsiteY104" fmla="*/ 12168187 h 12189617"/>
              <a:gd name="connsiteX105" fmla="*/ 6426515 w 10657204"/>
              <a:gd name="connsiteY105" fmla="*/ 10791824 h 12189617"/>
              <a:gd name="connsiteX106" fmla="*/ 6574153 w 10657204"/>
              <a:gd name="connsiteY106" fmla="*/ 9858374 h 12189617"/>
              <a:gd name="connsiteX107" fmla="*/ 6736078 w 10657204"/>
              <a:gd name="connsiteY107" fmla="*/ 8705849 h 12189617"/>
              <a:gd name="connsiteX108" fmla="*/ 6750664 w 10657204"/>
              <a:gd name="connsiteY108" fmla="*/ 8502253 h 12189617"/>
              <a:gd name="connsiteX109" fmla="*/ 6759805 w 10657204"/>
              <a:gd name="connsiteY109" fmla="*/ 8300563 h 12189617"/>
              <a:gd name="connsiteX110" fmla="*/ 6574066 w 10657204"/>
              <a:gd name="connsiteY110" fmla="*/ 8292398 h 12189617"/>
              <a:gd name="connsiteX111" fmla="*/ 6478904 w 10657204"/>
              <a:gd name="connsiteY111" fmla="*/ 9248774 h 12189617"/>
              <a:gd name="connsiteX112" fmla="*/ 6381272 w 10657204"/>
              <a:gd name="connsiteY112" fmla="*/ 10132218 h 12189617"/>
              <a:gd name="connsiteX113" fmla="*/ 6252684 w 10657204"/>
              <a:gd name="connsiteY113" fmla="*/ 10801349 h 12189617"/>
              <a:gd name="connsiteX114" fmla="*/ 5945504 w 10657204"/>
              <a:gd name="connsiteY114" fmla="*/ 12030074 h 12189617"/>
              <a:gd name="connsiteX115" fmla="*/ 5890736 w 10657204"/>
              <a:gd name="connsiteY115" fmla="*/ 12103894 h 12189617"/>
              <a:gd name="connsiteX116" fmla="*/ 5821680 w 10657204"/>
              <a:gd name="connsiteY116" fmla="*/ 12144374 h 12189617"/>
              <a:gd name="connsiteX117" fmla="*/ 5745479 w 10657204"/>
              <a:gd name="connsiteY117" fmla="*/ 12115799 h 12189617"/>
              <a:gd name="connsiteX118" fmla="*/ 5759766 w 10657204"/>
              <a:gd name="connsiteY118" fmla="*/ 12046742 h 12189617"/>
              <a:gd name="connsiteX119" fmla="*/ 5840729 w 10657204"/>
              <a:gd name="connsiteY119" fmla="*/ 12068174 h 12189617"/>
              <a:gd name="connsiteX120" fmla="*/ 5935979 w 10657204"/>
              <a:gd name="connsiteY120" fmla="*/ 11753849 h 12189617"/>
              <a:gd name="connsiteX121" fmla="*/ 6297929 w 10657204"/>
              <a:gd name="connsiteY121" fmla="*/ 10048874 h 12189617"/>
              <a:gd name="connsiteX122" fmla="*/ 6402704 w 10657204"/>
              <a:gd name="connsiteY122" fmla="*/ 9001124 h 12189617"/>
              <a:gd name="connsiteX123" fmla="*/ 6445566 w 10657204"/>
              <a:gd name="connsiteY123" fmla="*/ 8286749 h 12189617"/>
              <a:gd name="connsiteX124" fmla="*/ 6421753 w 10657204"/>
              <a:gd name="connsiteY124" fmla="*/ 7700963 h 12189617"/>
              <a:gd name="connsiteX125" fmla="*/ 6240778 w 10657204"/>
              <a:gd name="connsiteY125" fmla="*/ 7048500 h 12189617"/>
              <a:gd name="connsiteX126" fmla="*/ 6133622 w 10657204"/>
              <a:gd name="connsiteY126" fmla="*/ 6843713 h 12189617"/>
              <a:gd name="connsiteX127" fmla="*/ 5926453 w 10657204"/>
              <a:gd name="connsiteY127" fmla="*/ 6800850 h 12189617"/>
              <a:gd name="connsiteX128" fmla="*/ 5857397 w 10657204"/>
              <a:gd name="connsiteY128" fmla="*/ 6827044 h 12189617"/>
              <a:gd name="connsiteX129" fmla="*/ 5674041 w 10657204"/>
              <a:gd name="connsiteY129" fmla="*/ 6443663 h 12189617"/>
              <a:gd name="connsiteX130" fmla="*/ 5821678 w 10657204"/>
              <a:gd name="connsiteY130" fmla="*/ 6372225 h 12189617"/>
              <a:gd name="connsiteX131" fmla="*/ 5921691 w 10657204"/>
              <a:gd name="connsiteY131" fmla="*/ 6291263 h 12189617"/>
              <a:gd name="connsiteX132" fmla="*/ 5893115 w 10657204"/>
              <a:gd name="connsiteY132" fmla="*/ 6129338 h 12189617"/>
              <a:gd name="connsiteX133" fmla="*/ 5528784 w 10657204"/>
              <a:gd name="connsiteY133" fmla="*/ 4714875 h 12189617"/>
              <a:gd name="connsiteX134" fmla="*/ 5530912 w 10657204"/>
              <a:gd name="connsiteY134" fmla="*/ 4714194 h 12189617"/>
              <a:gd name="connsiteX135" fmla="*/ 5445442 w 10657204"/>
              <a:gd name="connsiteY135" fmla="*/ 4486275 h 12189617"/>
              <a:gd name="connsiteX136" fmla="*/ 5178742 w 10657204"/>
              <a:gd name="connsiteY136" fmla="*/ 3705226 h 12189617"/>
              <a:gd name="connsiteX137" fmla="*/ 4745354 w 10657204"/>
              <a:gd name="connsiteY137" fmla="*/ 2281239 h 12189617"/>
              <a:gd name="connsiteX138" fmla="*/ 4497904 w 10657204"/>
              <a:gd name="connsiteY138" fmla="*/ 1253368 h 12189617"/>
              <a:gd name="connsiteX139" fmla="*/ 4495799 w 10657204"/>
              <a:gd name="connsiteY139" fmla="*/ 1253490 h 12189617"/>
              <a:gd name="connsiteX140" fmla="*/ 4304823 w 10657204"/>
              <a:gd name="connsiteY140" fmla="*/ 1019176 h 12189617"/>
              <a:gd name="connsiteX141" fmla="*/ 4053839 w 10657204"/>
              <a:gd name="connsiteY141" fmla="*/ 910590 h 12189617"/>
              <a:gd name="connsiteX142" fmla="*/ 3558539 w 10657204"/>
              <a:gd name="connsiteY142" fmla="*/ 941070 h 12189617"/>
              <a:gd name="connsiteX143" fmla="*/ 3086099 w 10657204"/>
              <a:gd name="connsiteY143" fmla="*/ 971550 h 12189617"/>
              <a:gd name="connsiteX144" fmla="*/ 2514601 w 10657204"/>
              <a:gd name="connsiteY144" fmla="*/ 1032510 h 12189617"/>
              <a:gd name="connsiteX145" fmla="*/ 1165860 w 10657204"/>
              <a:gd name="connsiteY145" fmla="*/ 1192530 h 12189617"/>
              <a:gd name="connsiteX146" fmla="*/ 53340 w 10657204"/>
              <a:gd name="connsiteY146" fmla="*/ 1360170 h 12189617"/>
              <a:gd name="connsiteX147" fmla="*/ 0 w 10657204"/>
              <a:gd name="connsiteY147" fmla="*/ 880110 h 12189617"/>
              <a:gd name="connsiteX148" fmla="*/ 3764279 w 10657204"/>
              <a:gd name="connsiteY148" fmla="*/ 598170 h 12189617"/>
              <a:gd name="connsiteX149" fmla="*/ 3749993 w 10657204"/>
              <a:gd name="connsiteY149" fmla="*/ 482442 h 12189617"/>
              <a:gd name="connsiteX150" fmla="*/ 3888103 w 10657204"/>
              <a:gd name="connsiteY150" fmla="*/ 454342 h 12189617"/>
              <a:gd name="connsiteX151" fmla="*/ 4048600 w 10657204"/>
              <a:gd name="connsiteY151" fmla="*/ 380524 h 12189617"/>
              <a:gd name="connsiteX152" fmla="*/ 4135277 w 10657204"/>
              <a:gd name="connsiteY152" fmla="*/ 264320 h 12189617"/>
              <a:gd name="connsiteX153" fmla="*/ 4157185 w 10657204"/>
              <a:gd name="connsiteY153" fmla="*/ 88107 h 12189617"/>
              <a:gd name="connsiteX154" fmla="*/ 4540090 w 10657204"/>
              <a:gd name="connsiteY154" fmla="*/ 14764 h 12189617"/>
              <a:gd name="connsiteX155" fmla="*/ 4637246 w 10657204"/>
              <a:gd name="connsiteY155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4505 w 10657204"/>
              <a:gd name="connsiteY32" fmla="*/ 1850232 h 12189617"/>
              <a:gd name="connsiteX33" fmla="*/ 9379267 w 10657204"/>
              <a:gd name="connsiteY33" fmla="*/ 1795465 h 12189617"/>
              <a:gd name="connsiteX34" fmla="*/ 9800051 w 10657204"/>
              <a:gd name="connsiteY34" fmla="*/ 1766937 h 12189617"/>
              <a:gd name="connsiteX35" fmla="*/ 9799954 w 10657204"/>
              <a:gd name="connsiteY35" fmla="*/ 1765301 h 12189617"/>
              <a:gd name="connsiteX36" fmla="*/ 9974579 w 10657204"/>
              <a:gd name="connsiteY36" fmla="*/ 1758951 h 12189617"/>
              <a:gd name="connsiteX37" fmla="*/ 10034904 w 10657204"/>
              <a:gd name="connsiteY37" fmla="*/ 2886076 h 12189617"/>
              <a:gd name="connsiteX38" fmla="*/ 9907904 w 10657204"/>
              <a:gd name="connsiteY38" fmla="*/ 2914651 h 12189617"/>
              <a:gd name="connsiteX39" fmla="*/ 9980929 w 10657204"/>
              <a:gd name="connsiteY39" fmla="*/ 3438526 h 12189617"/>
              <a:gd name="connsiteX40" fmla="*/ 10022204 w 10657204"/>
              <a:gd name="connsiteY40" fmla="*/ 3495676 h 12189617"/>
              <a:gd name="connsiteX41" fmla="*/ 10117454 w 10657204"/>
              <a:gd name="connsiteY41" fmla="*/ 3508376 h 12189617"/>
              <a:gd name="connsiteX42" fmla="*/ 10646885 w 10657204"/>
              <a:gd name="connsiteY42" fmla="*/ 3481388 h 12189617"/>
              <a:gd name="connsiteX43" fmla="*/ 10657204 w 10657204"/>
              <a:gd name="connsiteY43" fmla="*/ 3686176 h 12189617"/>
              <a:gd name="connsiteX44" fmla="*/ 10193654 w 10657204"/>
              <a:gd name="connsiteY44" fmla="*/ 3705226 h 12189617"/>
              <a:gd name="connsiteX45" fmla="*/ 10142854 w 10657204"/>
              <a:gd name="connsiteY45" fmla="*/ 3717926 h 12189617"/>
              <a:gd name="connsiteX46" fmla="*/ 10120629 w 10657204"/>
              <a:gd name="connsiteY46" fmla="*/ 3762376 h 12189617"/>
              <a:gd name="connsiteX47" fmla="*/ 10117454 w 10657204"/>
              <a:gd name="connsiteY47" fmla="*/ 3876676 h 12189617"/>
              <a:gd name="connsiteX48" fmla="*/ 10023791 w 10657204"/>
              <a:gd name="connsiteY48" fmla="*/ 3879057 h 12189617"/>
              <a:gd name="connsiteX49" fmla="*/ 10033316 w 10657204"/>
              <a:gd name="connsiteY49" fmla="*/ 4024313 h 12189617"/>
              <a:gd name="connsiteX50" fmla="*/ 9695179 w 10657204"/>
              <a:gd name="connsiteY50" fmla="*/ 4019551 h 12189617"/>
              <a:gd name="connsiteX51" fmla="*/ 9633266 w 10657204"/>
              <a:gd name="connsiteY51" fmla="*/ 3531395 h 12189617"/>
              <a:gd name="connsiteX52" fmla="*/ 9499916 w 10657204"/>
              <a:gd name="connsiteY52" fmla="*/ 3422651 h 12189617"/>
              <a:gd name="connsiteX53" fmla="*/ 9485629 w 10657204"/>
              <a:gd name="connsiteY53" fmla="*/ 3309939 h 12189617"/>
              <a:gd name="connsiteX54" fmla="*/ 9557066 w 10657204"/>
              <a:gd name="connsiteY54" fmla="*/ 3298032 h 12189617"/>
              <a:gd name="connsiteX55" fmla="*/ 9608661 w 10657204"/>
              <a:gd name="connsiteY55" fmla="*/ 3285332 h 12189617"/>
              <a:gd name="connsiteX56" fmla="*/ 9569766 w 10657204"/>
              <a:gd name="connsiteY56" fmla="*/ 2974976 h 12189617"/>
              <a:gd name="connsiteX57" fmla="*/ 9482454 w 10657204"/>
              <a:gd name="connsiteY57" fmla="*/ 2428876 h 12189617"/>
              <a:gd name="connsiteX58" fmla="*/ 9337198 w 10657204"/>
              <a:gd name="connsiteY58" fmla="*/ 2449513 h 12189617"/>
              <a:gd name="connsiteX59" fmla="*/ 9317354 w 10657204"/>
              <a:gd name="connsiteY59" fmla="*/ 2311401 h 12189617"/>
              <a:gd name="connsiteX60" fmla="*/ 9212579 w 10657204"/>
              <a:gd name="connsiteY60" fmla="*/ 2305051 h 12189617"/>
              <a:gd name="connsiteX61" fmla="*/ 9212579 w 10657204"/>
              <a:gd name="connsiteY61" fmla="*/ 2302827 h 12189617"/>
              <a:gd name="connsiteX62" fmla="*/ 5511880 w 10657204"/>
              <a:gd name="connsiteY62" fmla="*/ 2423966 h 12189617"/>
              <a:gd name="connsiteX63" fmla="*/ 5512117 w 10657204"/>
              <a:gd name="connsiteY63" fmla="*/ 2428876 h 12189617"/>
              <a:gd name="connsiteX64" fmla="*/ 5412105 w 10657204"/>
              <a:gd name="connsiteY64" fmla="*/ 2428875 h 12189617"/>
              <a:gd name="connsiteX65" fmla="*/ 5288279 w 10657204"/>
              <a:gd name="connsiteY65" fmla="*/ 2524126 h 12189617"/>
              <a:gd name="connsiteX66" fmla="*/ 5288279 w 10657204"/>
              <a:gd name="connsiteY66" fmla="*/ 2743201 h 12189617"/>
              <a:gd name="connsiteX67" fmla="*/ 5950267 w 10657204"/>
              <a:gd name="connsiteY67" fmla="*/ 4581526 h 12189617"/>
              <a:gd name="connsiteX68" fmla="*/ 5945910 w 10657204"/>
              <a:gd name="connsiteY68" fmla="*/ 4582912 h 12189617"/>
              <a:gd name="connsiteX69" fmla="*/ 6364603 w 10657204"/>
              <a:gd name="connsiteY69" fmla="*/ 6015039 h 12189617"/>
              <a:gd name="connsiteX70" fmla="*/ 6731316 w 10657204"/>
              <a:gd name="connsiteY70" fmla="*/ 6357939 h 12189617"/>
              <a:gd name="connsiteX71" fmla="*/ 7155179 w 10657204"/>
              <a:gd name="connsiteY71" fmla="*/ 6522244 h 12189617"/>
              <a:gd name="connsiteX72" fmla="*/ 7386160 w 10657204"/>
              <a:gd name="connsiteY72" fmla="*/ 6555582 h 12189617"/>
              <a:gd name="connsiteX73" fmla="*/ 7616926 w 10657204"/>
              <a:gd name="connsiteY73" fmla="*/ 6581751 h 12189617"/>
              <a:gd name="connsiteX74" fmla="*/ 7617141 w 10657204"/>
              <a:gd name="connsiteY74" fmla="*/ 6577013 h 12189617"/>
              <a:gd name="connsiteX75" fmla="*/ 8131491 w 10657204"/>
              <a:gd name="connsiteY75" fmla="*/ 6672263 h 12189617"/>
              <a:gd name="connsiteX76" fmla="*/ 8707753 w 10657204"/>
              <a:gd name="connsiteY76" fmla="*/ 6715125 h 12189617"/>
              <a:gd name="connsiteX77" fmla="*/ 9450703 w 10657204"/>
              <a:gd name="connsiteY77" fmla="*/ 6686550 h 12189617"/>
              <a:gd name="connsiteX78" fmla="*/ 9831703 w 10657204"/>
              <a:gd name="connsiteY78" fmla="*/ 6696075 h 12189617"/>
              <a:gd name="connsiteX79" fmla="*/ 9826941 w 10657204"/>
              <a:gd name="connsiteY79" fmla="*/ 6596063 h 12189617"/>
              <a:gd name="connsiteX80" fmla="*/ 10169841 w 10657204"/>
              <a:gd name="connsiteY80" fmla="*/ 6586538 h 12189617"/>
              <a:gd name="connsiteX81" fmla="*/ 10226991 w 10657204"/>
              <a:gd name="connsiteY81" fmla="*/ 7448550 h 12189617"/>
              <a:gd name="connsiteX82" fmla="*/ 9912666 w 10657204"/>
              <a:gd name="connsiteY82" fmla="*/ 7358063 h 12189617"/>
              <a:gd name="connsiteX83" fmla="*/ 9669778 w 10657204"/>
              <a:gd name="connsiteY83" fmla="*/ 7705725 h 12189617"/>
              <a:gd name="connsiteX84" fmla="*/ 9503091 w 10657204"/>
              <a:gd name="connsiteY84" fmla="*/ 7543800 h 12189617"/>
              <a:gd name="connsiteX85" fmla="*/ 9184003 w 10657204"/>
              <a:gd name="connsiteY85" fmla="*/ 7386638 h 12189617"/>
              <a:gd name="connsiteX86" fmla="*/ 8483916 w 10657204"/>
              <a:gd name="connsiteY86" fmla="*/ 7158038 h 12189617"/>
              <a:gd name="connsiteX87" fmla="*/ 7598306 w 10657204"/>
              <a:gd name="connsiteY87" fmla="*/ 6996153 h 12189617"/>
              <a:gd name="connsiteX88" fmla="*/ 7598091 w 10657204"/>
              <a:gd name="connsiteY88" fmla="*/ 7000875 h 12189617"/>
              <a:gd name="connsiteX89" fmla="*/ 7302816 w 10657204"/>
              <a:gd name="connsiteY89" fmla="*/ 6981825 h 12189617"/>
              <a:gd name="connsiteX90" fmla="*/ 6931341 w 10657204"/>
              <a:gd name="connsiteY90" fmla="*/ 7062788 h 12189617"/>
              <a:gd name="connsiteX91" fmla="*/ 6812278 w 10657204"/>
              <a:gd name="connsiteY91" fmla="*/ 7510463 h 12189617"/>
              <a:gd name="connsiteX92" fmla="*/ 6878953 w 10657204"/>
              <a:gd name="connsiteY92" fmla="*/ 8305799 h 12189617"/>
              <a:gd name="connsiteX93" fmla="*/ 6878953 w 10657204"/>
              <a:gd name="connsiteY93" fmla="*/ 8305800 h 12189617"/>
              <a:gd name="connsiteX94" fmla="*/ 6866154 w 10657204"/>
              <a:gd name="connsiteY94" fmla="*/ 8579642 h 12189617"/>
              <a:gd name="connsiteX95" fmla="*/ 6847997 w 10657204"/>
              <a:gd name="connsiteY95" fmla="*/ 8853486 h 12189617"/>
              <a:gd name="connsiteX96" fmla="*/ 6755128 w 10657204"/>
              <a:gd name="connsiteY96" fmla="*/ 9439274 h 12189617"/>
              <a:gd name="connsiteX97" fmla="*/ 6609872 w 10657204"/>
              <a:gd name="connsiteY97" fmla="*/ 10315574 h 12189617"/>
              <a:gd name="connsiteX98" fmla="*/ 6574153 w 10657204"/>
              <a:gd name="connsiteY98" fmla="*/ 10534649 h 12189617"/>
              <a:gd name="connsiteX99" fmla="*/ 6471759 w 10657204"/>
              <a:gd name="connsiteY99" fmla="*/ 11048999 h 12189617"/>
              <a:gd name="connsiteX100" fmla="*/ 6369366 w 10657204"/>
              <a:gd name="connsiteY100" fmla="*/ 11522868 h 12189617"/>
              <a:gd name="connsiteX101" fmla="*/ 6238397 w 10657204"/>
              <a:gd name="connsiteY101" fmla="*/ 12015786 h 12189617"/>
              <a:gd name="connsiteX102" fmla="*/ 6188390 w 10657204"/>
              <a:gd name="connsiteY102" fmla="*/ 12189617 h 12189617"/>
              <a:gd name="connsiteX103" fmla="*/ 6102666 w 10657204"/>
              <a:gd name="connsiteY103" fmla="*/ 12168187 h 12189617"/>
              <a:gd name="connsiteX104" fmla="*/ 6426515 w 10657204"/>
              <a:gd name="connsiteY104" fmla="*/ 10791824 h 12189617"/>
              <a:gd name="connsiteX105" fmla="*/ 6574153 w 10657204"/>
              <a:gd name="connsiteY105" fmla="*/ 9858374 h 12189617"/>
              <a:gd name="connsiteX106" fmla="*/ 6736078 w 10657204"/>
              <a:gd name="connsiteY106" fmla="*/ 8705849 h 12189617"/>
              <a:gd name="connsiteX107" fmla="*/ 6750664 w 10657204"/>
              <a:gd name="connsiteY107" fmla="*/ 8502253 h 12189617"/>
              <a:gd name="connsiteX108" fmla="*/ 6759805 w 10657204"/>
              <a:gd name="connsiteY108" fmla="*/ 8300563 h 12189617"/>
              <a:gd name="connsiteX109" fmla="*/ 6574066 w 10657204"/>
              <a:gd name="connsiteY109" fmla="*/ 8292398 h 12189617"/>
              <a:gd name="connsiteX110" fmla="*/ 6478904 w 10657204"/>
              <a:gd name="connsiteY110" fmla="*/ 9248774 h 12189617"/>
              <a:gd name="connsiteX111" fmla="*/ 6381272 w 10657204"/>
              <a:gd name="connsiteY111" fmla="*/ 10132218 h 12189617"/>
              <a:gd name="connsiteX112" fmla="*/ 6252684 w 10657204"/>
              <a:gd name="connsiteY112" fmla="*/ 10801349 h 12189617"/>
              <a:gd name="connsiteX113" fmla="*/ 5945504 w 10657204"/>
              <a:gd name="connsiteY113" fmla="*/ 12030074 h 12189617"/>
              <a:gd name="connsiteX114" fmla="*/ 5890736 w 10657204"/>
              <a:gd name="connsiteY114" fmla="*/ 12103894 h 12189617"/>
              <a:gd name="connsiteX115" fmla="*/ 5821680 w 10657204"/>
              <a:gd name="connsiteY115" fmla="*/ 12144374 h 12189617"/>
              <a:gd name="connsiteX116" fmla="*/ 5745479 w 10657204"/>
              <a:gd name="connsiteY116" fmla="*/ 12115799 h 12189617"/>
              <a:gd name="connsiteX117" fmla="*/ 5759766 w 10657204"/>
              <a:gd name="connsiteY117" fmla="*/ 12046742 h 12189617"/>
              <a:gd name="connsiteX118" fmla="*/ 5840729 w 10657204"/>
              <a:gd name="connsiteY118" fmla="*/ 12068174 h 12189617"/>
              <a:gd name="connsiteX119" fmla="*/ 5935979 w 10657204"/>
              <a:gd name="connsiteY119" fmla="*/ 11753849 h 12189617"/>
              <a:gd name="connsiteX120" fmla="*/ 6297929 w 10657204"/>
              <a:gd name="connsiteY120" fmla="*/ 10048874 h 12189617"/>
              <a:gd name="connsiteX121" fmla="*/ 6402704 w 10657204"/>
              <a:gd name="connsiteY121" fmla="*/ 9001124 h 12189617"/>
              <a:gd name="connsiteX122" fmla="*/ 6445566 w 10657204"/>
              <a:gd name="connsiteY122" fmla="*/ 8286749 h 12189617"/>
              <a:gd name="connsiteX123" fmla="*/ 6421753 w 10657204"/>
              <a:gd name="connsiteY123" fmla="*/ 7700963 h 12189617"/>
              <a:gd name="connsiteX124" fmla="*/ 6240778 w 10657204"/>
              <a:gd name="connsiteY124" fmla="*/ 7048500 h 12189617"/>
              <a:gd name="connsiteX125" fmla="*/ 6133622 w 10657204"/>
              <a:gd name="connsiteY125" fmla="*/ 6843713 h 12189617"/>
              <a:gd name="connsiteX126" fmla="*/ 5926453 w 10657204"/>
              <a:gd name="connsiteY126" fmla="*/ 6800850 h 12189617"/>
              <a:gd name="connsiteX127" fmla="*/ 5857397 w 10657204"/>
              <a:gd name="connsiteY127" fmla="*/ 6827044 h 12189617"/>
              <a:gd name="connsiteX128" fmla="*/ 5674041 w 10657204"/>
              <a:gd name="connsiteY128" fmla="*/ 6443663 h 12189617"/>
              <a:gd name="connsiteX129" fmla="*/ 5821678 w 10657204"/>
              <a:gd name="connsiteY129" fmla="*/ 6372225 h 12189617"/>
              <a:gd name="connsiteX130" fmla="*/ 5921691 w 10657204"/>
              <a:gd name="connsiteY130" fmla="*/ 6291263 h 12189617"/>
              <a:gd name="connsiteX131" fmla="*/ 5893115 w 10657204"/>
              <a:gd name="connsiteY131" fmla="*/ 6129338 h 12189617"/>
              <a:gd name="connsiteX132" fmla="*/ 5528784 w 10657204"/>
              <a:gd name="connsiteY132" fmla="*/ 4714875 h 12189617"/>
              <a:gd name="connsiteX133" fmla="*/ 5530912 w 10657204"/>
              <a:gd name="connsiteY133" fmla="*/ 4714194 h 12189617"/>
              <a:gd name="connsiteX134" fmla="*/ 5445442 w 10657204"/>
              <a:gd name="connsiteY134" fmla="*/ 4486275 h 12189617"/>
              <a:gd name="connsiteX135" fmla="*/ 5178742 w 10657204"/>
              <a:gd name="connsiteY135" fmla="*/ 3705226 h 12189617"/>
              <a:gd name="connsiteX136" fmla="*/ 4745354 w 10657204"/>
              <a:gd name="connsiteY136" fmla="*/ 2281239 h 12189617"/>
              <a:gd name="connsiteX137" fmla="*/ 4497904 w 10657204"/>
              <a:gd name="connsiteY137" fmla="*/ 1253368 h 12189617"/>
              <a:gd name="connsiteX138" fmla="*/ 4495799 w 10657204"/>
              <a:gd name="connsiteY138" fmla="*/ 1253490 h 12189617"/>
              <a:gd name="connsiteX139" fmla="*/ 4304823 w 10657204"/>
              <a:gd name="connsiteY139" fmla="*/ 1019176 h 12189617"/>
              <a:gd name="connsiteX140" fmla="*/ 4053839 w 10657204"/>
              <a:gd name="connsiteY140" fmla="*/ 910590 h 12189617"/>
              <a:gd name="connsiteX141" fmla="*/ 3558539 w 10657204"/>
              <a:gd name="connsiteY141" fmla="*/ 941070 h 12189617"/>
              <a:gd name="connsiteX142" fmla="*/ 3086099 w 10657204"/>
              <a:gd name="connsiteY142" fmla="*/ 971550 h 12189617"/>
              <a:gd name="connsiteX143" fmla="*/ 2514601 w 10657204"/>
              <a:gd name="connsiteY143" fmla="*/ 1032510 h 12189617"/>
              <a:gd name="connsiteX144" fmla="*/ 1165860 w 10657204"/>
              <a:gd name="connsiteY144" fmla="*/ 1192530 h 12189617"/>
              <a:gd name="connsiteX145" fmla="*/ 53340 w 10657204"/>
              <a:gd name="connsiteY145" fmla="*/ 1360170 h 12189617"/>
              <a:gd name="connsiteX146" fmla="*/ 0 w 10657204"/>
              <a:gd name="connsiteY146" fmla="*/ 880110 h 12189617"/>
              <a:gd name="connsiteX147" fmla="*/ 3764279 w 10657204"/>
              <a:gd name="connsiteY147" fmla="*/ 598170 h 12189617"/>
              <a:gd name="connsiteX148" fmla="*/ 3749993 w 10657204"/>
              <a:gd name="connsiteY148" fmla="*/ 482442 h 12189617"/>
              <a:gd name="connsiteX149" fmla="*/ 3888103 w 10657204"/>
              <a:gd name="connsiteY149" fmla="*/ 454342 h 12189617"/>
              <a:gd name="connsiteX150" fmla="*/ 4048600 w 10657204"/>
              <a:gd name="connsiteY150" fmla="*/ 380524 h 12189617"/>
              <a:gd name="connsiteX151" fmla="*/ 4135277 w 10657204"/>
              <a:gd name="connsiteY151" fmla="*/ 264320 h 12189617"/>
              <a:gd name="connsiteX152" fmla="*/ 4157185 w 10657204"/>
              <a:gd name="connsiteY152" fmla="*/ 88107 h 12189617"/>
              <a:gd name="connsiteX153" fmla="*/ 4540090 w 10657204"/>
              <a:gd name="connsiteY153" fmla="*/ 14764 h 12189617"/>
              <a:gd name="connsiteX154" fmla="*/ 4637246 w 10657204"/>
              <a:gd name="connsiteY154" fmla="*/ 0 h 12189617"/>
              <a:gd name="connsiteX0" fmla="*/ 9198293 w 10657204"/>
              <a:gd name="connsiteY0" fmla="*/ 557214 h 12189617"/>
              <a:gd name="connsiteX1" fmla="*/ 5388293 w 10657204"/>
              <a:gd name="connsiteY1" fmla="*/ 771527 h 12189617"/>
              <a:gd name="connsiteX2" fmla="*/ 5386463 w 10657204"/>
              <a:gd name="connsiteY2" fmla="*/ 759328 h 12189617"/>
              <a:gd name="connsiteX3" fmla="*/ 5387339 w 10657204"/>
              <a:gd name="connsiteY3" fmla="*/ 765810 h 12189617"/>
              <a:gd name="connsiteX4" fmla="*/ 5245893 w 10657204"/>
              <a:gd name="connsiteY4" fmla="*/ 814863 h 12189617"/>
              <a:gd name="connsiteX5" fmla="*/ 5109210 w 10657204"/>
              <a:gd name="connsiteY5" fmla="*/ 929163 h 12189617"/>
              <a:gd name="connsiteX6" fmla="*/ 5004911 w 10657204"/>
              <a:gd name="connsiteY6" fmla="*/ 1223962 h 12189617"/>
              <a:gd name="connsiteX7" fmla="*/ 4841695 w 10657204"/>
              <a:gd name="connsiteY7" fmla="*/ 1233428 h 12189617"/>
              <a:gd name="connsiteX8" fmla="*/ 5012054 w 10657204"/>
              <a:gd name="connsiteY8" fmla="*/ 1223964 h 12189617"/>
              <a:gd name="connsiteX9" fmla="*/ 4973954 w 10657204"/>
              <a:gd name="connsiteY9" fmla="*/ 1409701 h 12189617"/>
              <a:gd name="connsiteX10" fmla="*/ 4983479 w 10657204"/>
              <a:gd name="connsiteY10" fmla="*/ 1600201 h 12189617"/>
              <a:gd name="connsiteX11" fmla="*/ 5073967 w 10657204"/>
              <a:gd name="connsiteY11" fmla="*/ 1981202 h 12189617"/>
              <a:gd name="connsiteX12" fmla="*/ 5164454 w 10657204"/>
              <a:gd name="connsiteY12" fmla="*/ 2100264 h 12189617"/>
              <a:gd name="connsiteX13" fmla="*/ 5307329 w 10657204"/>
              <a:gd name="connsiteY13" fmla="*/ 2143126 h 12189617"/>
              <a:gd name="connsiteX14" fmla="*/ 5497830 w 10657204"/>
              <a:gd name="connsiteY14" fmla="*/ 2133602 h 12189617"/>
              <a:gd name="connsiteX15" fmla="*/ 5497903 w 10657204"/>
              <a:gd name="connsiteY15" fmla="*/ 2135095 h 12189617"/>
              <a:gd name="connsiteX16" fmla="*/ 9212579 w 10657204"/>
              <a:gd name="connsiteY16" fmla="*/ 1859758 h 12189617"/>
              <a:gd name="connsiteX17" fmla="*/ 9212580 w 10657204"/>
              <a:gd name="connsiteY17" fmla="*/ 1847851 h 12189617"/>
              <a:gd name="connsiteX18" fmla="*/ 9269730 w 10657204"/>
              <a:gd name="connsiteY18" fmla="*/ 1752601 h 12189617"/>
              <a:gd name="connsiteX19" fmla="*/ 9198293 w 10657204"/>
              <a:gd name="connsiteY19" fmla="*/ 557214 h 12189617"/>
              <a:gd name="connsiteX20" fmla="*/ 4637246 w 10657204"/>
              <a:gd name="connsiteY20" fmla="*/ 0 h 12189617"/>
              <a:gd name="connsiteX21" fmla="*/ 4710429 w 10657204"/>
              <a:gd name="connsiteY21" fmla="*/ 253365 h 12189617"/>
              <a:gd name="connsiteX22" fmla="*/ 4777104 w 10657204"/>
              <a:gd name="connsiteY22" fmla="*/ 337185 h 12189617"/>
              <a:gd name="connsiteX23" fmla="*/ 4848383 w 10657204"/>
              <a:gd name="connsiteY23" fmla="*/ 392430 h 12189617"/>
              <a:gd name="connsiteX24" fmla="*/ 4963000 w 10657204"/>
              <a:gd name="connsiteY24" fmla="*/ 409099 h 12189617"/>
              <a:gd name="connsiteX25" fmla="*/ 5161279 w 10657204"/>
              <a:gd name="connsiteY25" fmla="*/ 390526 h 12189617"/>
              <a:gd name="connsiteX26" fmla="*/ 5164454 w 10657204"/>
              <a:gd name="connsiteY26" fmla="*/ 495301 h 12189617"/>
              <a:gd name="connsiteX27" fmla="*/ 5349239 w 10657204"/>
              <a:gd name="connsiteY27" fmla="*/ 483870 h 12189617"/>
              <a:gd name="connsiteX28" fmla="*/ 5375231 w 10657204"/>
              <a:gd name="connsiteY28" fmla="*/ 676208 h 12189617"/>
              <a:gd name="connsiteX29" fmla="*/ 9207818 w 10657204"/>
              <a:gd name="connsiteY29" fmla="*/ 464345 h 12189617"/>
              <a:gd name="connsiteX30" fmla="*/ 9279254 w 10657204"/>
              <a:gd name="connsiteY30" fmla="*/ 488157 h 12189617"/>
              <a:gd name="connsiteX31" fmla="*/ 9314974 w 10657204"/>
              <a:gd name="connsiteY31" fmla="*/ 559595 h 12189617"/>
              <a:gd name="connsiteX32" fmla="*/ 9379267 w 10657204"/>
              <a:gd name="connsiteY32" fmla="*/ 1795465 h 12189617"/>
              <a:gd name="connsiteX33" fmla="*/ 9800051 w 10657204"/>
              <a:gd name="connsiteY33" fmla="*/ 1766937 h 12189617"/>
              <a:gd name="connsiteX34" fmla="*/ 9799954 w 10657204"/>
              <a:gd name="connsiteY34" fmla="*/ 1765301 h 12189617"/>
              <a:gd name="connsiteX35" fmla="*/ 9974579 w 10657204"/>
              <a:gd name="connsiteY35" fmla="*/ 1758951 h 12189617"/>
              <a:gd name="connsiteX36" fmla="*/ 10034904 w 10657204"/>
              <a:gd name="connsiteY36" fmla="*/ 2886076 h 12189617"/>
              <a:gd name="connsiteX37" fmla="*/ 9907904 w 10657204"/>
              <a:gd name="connsiteY37" fmla="*/ 2914651 h 12189617"/>
              <a:gd name="connsiteX38" fmla="*/ 9980929 w 10657204"/>
              <a:gd name="connsiteY38" fmla="*/ 3438526 h 12189617"/>
              <a:gd name="connsiteX39" fmla="*/ 10022204 w 10657204"/>
              <a:gd name="connsiteY39" fmla="*/ 3495676 h 12189617"/>
              <a:gd name="connsiteX40" fmla="*/ 10117454 w 10657204"/>
              <a:gd name="connsiteY40" fmla="*/ 3508376 h 12189617"/>
              <a:gd name="connsiteX41" fmla="*/ 10646885 w 10657204"/>
              <a:gd name="connsiteY41" fmla="*/ 3481388 h 12189617"/>
              <a:gd name="connsiteX42" fmla="*/ 10657204 w 10657204"/>
              <a:gd name="connsiteY42" fmla="*/ 3686176 h 12189617"/>
              <a:gd name="connsiteX43" fmla="*/ 10193654 w 10657204"/>
              <a:gd name="connsiteY43" fmla="*/ 3705226 h 12189617"/>
              <a:gd name="connsiteX44" fmla="*/ 10142854 w 10657204"/>
              <a:gd name="connsiteY44" fmla="*/ 3717926 h 12189617"/>
              <a:gd name="connsiteX45" fmla="*/ 10120629 w 10657204"/>
              <a:gd name="connsiteY45" fmla="*/ 3762376 h 12189617"/>
              <a:gd name="connsiteX46" fmla="*/ 10117454 w 10657204"/>
              <a:gd name="connsiteY46" fmla="*/ 3876676 h 12189617"/>
              <a:gd name="connsiteX47" fmla="*/ 10023791 w 10657204"/>
              <a:gd name="connsiteY47" fmla="*/ 3879057 h 12189617"/>
              <a:gd name="connsiteX48" fmla="*/ 10033316 w 10657204"/>
              <a:gd name="connsiteY48" fmla="*/ 4024313 h 12189617"/>
              <a:gd name="connsiteX49" fmla="*/ 9695179 w 10657204"/>
              <a:gd name="connsiteY49" fmla="*/ 4019551 h 12189617"/>
              <a:gd name="connsiteX50" fmla="*/ 9633266 w 10657204"/>
              <a:gd name="connsiteY50" fmla="*/ 3531395 h 12189617"/>
              <a:gd name="connsiteX51" fmla="*/ 9499916 w 10657204"/>
              <a:gd name="connsiteY51" fmla="*/ 3422651 h 12189617"/>
              <a:gd name="connsiteX52" fmla="*/ 9485629 w 10657204"/>
              <a:gd name="connsiteY52" fmla="*/ 3309939 h 12189617"/>
              <a:gd name="connsiteX53" fmla="*/ 9557066 w 10657204"/>
              <a:gd name="connsiteY53" fmla="*/ 3298032 h 12189617"/>
              <a:gd name="connsiteX54" fmla="*/ 9608661 w 10657204"/>
              <a:gd name="connsiteY54" fmla="*/ 3285332 h 12189617"/>
              <a:gd name="connsiteX55" fmla="*/ 9569766 w 10657204"/>
              <a:gd name="connsiteY55" fmla="*/ 2974976 h 12189617"/>
              <a:gd name="connsiteX56" fmla="*/ 9482454 w 10657204"/>
              <a:gd name="connsiteY56" fmla="*/ 2428876 h 12189617"/>
              <a:gd name="connsiteX57" fmla="*/ 9337198 w 10657204"/>
              <a:gd name="connsiteY57" fmla="*/ 2449513 h 12189617"/>
              <a:gd name="connsiteX58" fmla="*/ 9317354 w 10657204"/>
              <a:gd name="connsiteY58" fmla="*/ 2311401 h 12189617"/>
              <a:gd name="connsiteX59" fmla="*/ 9212579 w 10657204"/>
              <a:gd name="connsiteY59" fmla="*/ 2305051 h 12189617"/>
              <a:gd name="connsiteX60" fmla="*/ 9212579 w 10657204"/>
              <a:gd name="connsiteY60" fmla="*/ 2302827 h 12189617"/>
              <a:gd name="connsiteX61" fmla="*/ 5511880 w 10657204"/>
              <a:gd name="connsiteY61" fmla="*/ 2423966 h 12189617"/>
              <a:gd name="connsiteX62" fmla="*/ 5512117 w 10657204"/>
              <a:gd name="connsiteY62" fmla="*/ 2428876 h 12189617"/>
              <a:gd name="connsiteX63" fmla="*/ 5412105 w 10657204"/>
              <a:gd name="connsiteY63" fmla="*/ 2428875 h 12189617"/>
              <a:gd name="connsiteX64" fmla="*/ 5288279 w 10657204"/>
              <a:gd name="connsiteY64" fmla="*/ 2524126 h 12189617"/>
              <a:gd name="connsiteX65" fmla="*/ 5288279 w 10657204"/>
              <a:gd name="connsiteY65" fmla="*/ 2743201 h 12189617"/>
              <a:gd name="connsiteX66" fmla="*/ 5950267 w 10657204"/>
              <a:gd name="connsiteY66" fmla="*/ 4581526 h 12189617"/>
              <a:gd name="connsiteX67" fmla="*/ 5945910 w 10657204"/>
              <a:gd name="connsiteY67" fmla="*/ 4582912 h 12189617"/>
              <a:gd name="connsiteX68" fmla="*/ 6364603 w 10657204"/>
              <a:gd name="connsiteY68" fmla="*/ 6015039 h 12189617"/>
              <a:gd name="connsiteX69" fmla="*/ 6731316 w 10657204"/>
              <a:gd name="connsiteY69" fmla="*/ 6357939 h 12189617"/>
              <a:gd name="connsiteX70" fmla="*/ 7155179 w 10657204"/>
              <a:gd name="connsiteY70" fmla="*/ 6522244 h 12189617"/>
              <a:gd name="connsiteX71" fmla="*/ 7386160 w 10657204"/>
              <a:gd name="connsiteY71" fmla="*/ 6555582 h 12189617"/>
              <a:gd name="connsiteX72" fmla="*/ 7616926 w 10657204"/>
              <a:gd name="connsiteY72" fmla="*/ 6581751 h 12189617"/>
              <a:gd name="connsiteX73" fmla="*/ 7617141 w 10657204"/>
              <a:gd name="connsiteY73" fmla="*/ 6577013 h 12189617"/>
              <a:gd name="connsiteX74" fmla="*/ 8131491 w 10657204"/>
              <a:gd name="connsiteY74" fmla="*/ 6672263 h 12189617"/>
              <a:gd name="connsiteX75" fmla="*/ 8707753 w 10657204"/>
              <a:gd name="connsiteY75" fmla="*/ 6715125 h 12189617"/>
              <a:gd name="connsiteX76" fmla="*/ 9450703 w 10657204"/>
              <a:gd name="connsiteY76" fmla="*/ 6686550 h 12189617"/>
              <a:gd name="connsiteX77" fmla="*/ 9831703 w 10657204"/>
              <a:gd name="connsiteY77" fmla="*/ 6696075 h 12189617"/>
              <a:gd name="connsiteX78" fmla="*/ 9826941 w 10657204"/>
              <a:gd name="connsiteY78" fmla="*/ 6596063 h 12189617"/>
              <a:gd name="connsiteX79" fmla="*/ 10169841 w 10657204"/>
              <a:gd name="connsiteY79" fmla="*/ 6586538 h 12189617"/>
              <a:gd name="connsiteX80" fmla="*/ 10226991 w 10657204"/>
              <a:gd name="connsiteY80" fmla="*/ 7448550 h 12189617"/>
              <a:gd name="connsiteX81" fmla="*/ 9912666 w 10657204"/>
              <a:gd name="connsiteY81" fmla="*/ 7358063 h 12189617"/>
              <a:gd name="connsiteX82" fmla="*/ 9669778 w 10657204"/>
              <a:gd name="connsiteY82" fmla="*/ 7705725 h 12189617"/>
              <a:gd name="connsiteX83" fmla="*/ 9503091 w 10657204"/>
              <a:gd name="connsiteY83" fmla="*/ 7543800 h 12189617"/>
              <a:gd name="connsiteX84" fmla="*/ 9184003 w 10657204"/>
              <a:gd name="connsiteY84" fmla="*/ 7386638 h 12189617"/>
              <a:gd name="connsiteX85" fmla="*/ 8483916 w 10657204"/>
              <a:gd name="connsiteY85" fmla="*/ 7158038 h 12189617"/>
              <a:gd name="connsiteX86" fmla="*/ 7598306 w 10657204"/>
              <a:gd name="connsiteY86" fmla="*/ 6996153 h 12189617"/>
              <a:gd name="connsiteX87" fmla="*/ 7598091 w 10657204"/>
              <a:gd name="connsiteY87" fmla="*/ 7000875 h 12189617"/>
              <a:gd name="connsiteX88" fmla="*/ 7302816 w 10657204"/>
              <a:gd name="connsiteY88" fmla="*/ 6981825 h 12189617"/>
              <a:gd name="connsiteX89" fmla="*/ 6931341 w 10657204"/>
              <a:gd name="connsiteY89" fmla="*/ 7062788 h 12189617"/>
              <a:gd name="connsiteX90" fmla="*/ 6812278 w 10657204"/>
              <a:gd name="connsiteY90" fmla="*/ 7510463 h 12189617"/>
              <a:gd name="connsiteX91" fmla="*/ 6878953 w 10657204"/>
              <a:gd name="connsiteY91" fmla="*/ 8305799 h 12189617"/>
              <a:gd name="connsiteX92" fmla="*/ 6878953 w 10657204"/>
              <a:gd name="connsiteY92" fmla="*/ 8305800 h 12189617"/>
              <a:gd name="connsiteX93" fmla="*/ 6866154 w 10657204"/>
              <a:gd name="connsiteY93" fmla="*/ 8579642 h 12189617"/>
              <a:gd name="connsiteX94" fmla="*/ 6847997 w 10657204"/>
              <a:gd name="connsiteY94" fmla="*/ 8853486 h 12189617"/>
              <a:gd name="connsiteX95" fmla="*/ 6755128 w 10657204"/>
              <a:gd name="connsiteY95" fmla="*/ 9439274 h 12189617"/>
              <a:gd name="connsiteX96" fmla="*/ 6609872 w 10657204"/>
              <a:gd name="connsiteY96" fmla="*/ 10315574 h 12189617"/>
              <a:gd name="connsiteX97" fmla="*/ 6574153 w 10657204"/>
              <a:gd name="connsiteY97" fmla="*/ 10534649 h 12189617"/>
              <a:gd name="connsiteX98" fmla="*/ 6471759 w 10657204"/>
              <a:gd name="connsiteY98" fmla="*/ 11048999 h 12189617"/>
              <a:gd name="connsiteX99" fmla="*/ 6369366 w 10657204"/>
              <a:gd name="connsiteY99" fmla="*/ 11522868 h 12189617"/>
              <a:gd name="connsiteX100" fmla="*/ 6238397 w 10657204"/>
              <a:gd name="connsiteY100" fmla="*/ 12015786 h 12189617"/>
              <a:gd name="connsiteX101" fmla="*/ 6188390 w 10657204"/>
              <a:gd name="connsiteY101" fmla="*/ 12189617 h 12189617"/>
              <a:gd name="connsiteX102" fmla="*/ 6102666 w 10657204"/>
              <a:gd name="connsiteY102" fmla="*/ 12168187 h 12189617"/>
              <a:gd name="connsiteX103" fmla="*/ 6426515 w 10657204"/>
              <a:gd name="connsiteY103" fmla="*/ 10791824 h 12189617"/>
              <a:gd name="connsiteX104" fmla="*/ 6574153 w 10657204"/>
              <a:gd name="connsiteY104" fmla="*/ 9858374 h 12189617"/>
              <a:gd name="connsiteX105" fmla="*/ 6736078 w 10657204"/>
              <a:gd name="connsiteY105" fmla="*/ 8705849 h 12189617"/>
              <a:gd name="connsiteX106" fmla="*/ 6750664 w 10657204"/>
              <a:gd name="connsiteY106" fmla="*/ 8502253 h 12189617"/>
              <a:gd name="connsiteX107" fmla="*/ 6759805 w 10657204"/>
              <a:gd name="connsiteY107" fmla="*/ 8300563 h 12189617"/>
              <a:gd name="connsiteX108" fmla="*/ 6574066 w 10657204"/>
              <a:gd name="connsiteY108" fmla="*/ 8292398 h 12189617"/>
              <a:gd name="connsiteX109" fmla="*/ 6478904 w 10657204"/>
              <a:gd name="connsiteY109" fmla="*/ 9248774 h 12189617"/>
              <a:gd name="connsiteX110" fmla="*/ 6381272 w 10657204"/>
              <a:gd name="connsiteY110" fmla="*/ 10132218 h 12189617"/>
              <a:gd name="connsiteX111" fmla="*/ 6252684 w 10657204"/>
              <a:gd name="connsiteY111" fmla="*/ 10801349 h 12189617"/>
              <a:gd name="connsiteX112" fmla="*/ 5945504 w 10657204"/>
              <a:gd name="connsiteY112" fmla="*/ 12030074 h 12189617"/>
              <a:gd name="connsiteX113" fmla="*/ 5890736 w 10657204"/>
              <a:gd name="connsiteY113" fmla="*/ 12103894 h 12189617"/>
              <a:gd name="connsiteX114" fmla="*/ 5821680 w 10657204"/>
              <a:gd name="connsiteY114" fmla="*/ 12144374 h 12189617"/>
              <a:gd name="connsiteX115" fmla="*/ 5745479 w 10657204"/>
              <a:gd name="connsiteY115" fmla="*/ 12115799 h 12189617"/>
              <a:gd name="connsiteX116" fmla="*/ 5759766 w 10657204"/>
              <a:gd name="connsiteY116" fmla="*/ 12046742 h 12189617"/>
              <a:gd name="connsiteX117" fmla="*/ 5840729 w 10657204"/>
              <a:gd name="connsiteY117" fmla="*/ 12068174 h 12189617"/>
              <a:gd name="connsiteX118" fmla="*/ 5935979 w 10657204"/>
              <a:gd name="connsiteY118" fmla="*/ 11753849 h 12189617"/>
              <a:gd name="connsiteX119" fmla="*/ 6297929 w 10657204"/>
              <a:gd name="connsiteY119" fmla="*/ 10048874 h 12189617"/>
              <a:gd name="connsiteX120" fmla="*/ 6402704 w 10657204"/>
              <a:gd name="connsiteY120" fmla="*/ 9001124 h 12189617"/>
              <a:gd name="connsiteX121" fmla="*/ 6445566 w 10657204"/>
              <a:gd name="connsiteY121" fmla="*/ 8286749 h 12189617"/>
              <a:gd name="connsiteX122" fmla="*/ 6421753 w 10657204"/>
              <a:gd name="connsiteY122" fmla="*/ 7700963 h 12189617"/>
              <a:gd name="connsiteX123" fmla="*/ 6240778 w 10657204"/>
              <a:gd name="connsiteY123" fmla="*/ 7048500 h 12189617"/>
              <a:gd name="connsiteX124" fmla="*/ 6133622 w 10657204"/>
              <a:gd name="connsiteY124" fmla="*/ 6843713 h 12189617"/>
              <a:gd name="connsiteX125" fmla="*/ 5926453 w 10657204"/>
              <a:gd name="connsiteY125" fmla="*/ 6800850 h 12189617"/>
              <a:gd name="connsiteX126" fmla="*/ 5857397 w 10657204"/>
              <a:gd name="connsiteY126" fmla="*/ 6827044 h 12189617"/>
              <a:gd name="connsiteX127" fmla="*/ 5674041 w 10657204"/>
              <a:gd name="connsiteY127" fmla="*/ 6443663 h 12189617"/>
              <a:gd name="connsiteX128" fmla="*/ 5821678 w 10657204"/>
              <a:gd name="connsiteY128" fmla="*/ 6372225 h 12189617"/>
              <a:gd name="connsiteX129" fmla="*/ 5921691 w 10657204"/>
              <a:gd name="connsiteY129" fmla="*/ 6291263 h 12189617"/>
              <a:gd name="connsiteX130" fmla="*/ 5893115 w 10657204"/>
              <a:gd name="connsiteY130" fmla="*/ 6129338 h 12189617"/>
              <a:gd name="connsiteX131" fmla="*/ 5528784 w 10657204"/>
              <a:gd name="connsiteY131" fmla="*/ 4714875 h 12189617"/>
              <a:gd name="connsiteX132" fmla="*/ 5530912 w 10657204"/>
              <a:gd name="connsiteY132" fmla="*/ 4714194 h 12189617"/>
              <a:gd name="connsiteX133" fmla="*/ 5445442 w 10657204"/>
              <a:gd name="connsiteY133" fmla="*/ 4486275 h 12189617"/>
              <a:gd name="connsiteX134" fmla="*/ 5178742 w 10657204"/>
              <a:gd name="connsiteY134" fmla="*/ 3705226 h 12189617"/>
              <a:gd name="connsiteX135" fmla="*/ 4745354 w 10657204"/>
              <a:gd name="connsiteY135" fmla="*/ 2281239 h 12189617"/>
              <a:gd name="connsiteX136" fmla="*/ 4497904 w 10657204"/>
              <a:gd name="connsiteY136" fmla="*/ 1253368 h 12189617"/>
              <a:gd name="connsiteX137" fmla="*/ 4495799 w 10657204"/>
              <a:gd name="connsiteY137" fmla="*/ 1253490 h 12189617"/>
              <a:gd name="connsiteX138" fmla="*/ 4304823 w 10657204"/>
              <a:gd name="connsiteY138" fmla="*/ 1019176 h 12189617"/>
              <a:gd name="connsiteX139" fmla="*/ 4053839 w 10657204"/>
              <a:gd name="connsiteY139" fmla="*/ 910590 h 12189617"/>
              <a:gd name="connsiteX140" fmla="*/ 3558539 w 10657204"/>
              <a:gd name="connsiteY140" fmla="*/ 941070 h 12189617"/>
              <a:gd name="connsiteX141" fmla="*/ 3086099 w 10657204"/>
              <a:gd name="connsiteY141" fmla="*/ 971550 h 12189617"/>
              <a:gd name="connsiteX142" fmla="*/ 2514601 w 10657204"/>
              <a:gd name="connsiteY142" fmla="*/ 1032510 h 12189617"/>
              <a:gd name="connsiteX143" fmla="*/ 1165860 w 10657204"/>
              <a:gd name="connsiteY143" fmla="*/ 1192530 h 12189617"/>
              <a:gd name="connsiteX144" fmla="*/ 53340 w 10657204"/>
              <a:gd name="connsiteY144" fmla="*/ 1360170 h 12189617"/>
              <a:gd name="connsiteX145" fmla="*/ 0 w 10657204"/>
              <a:gd name="connsiteY145" fmla="*/ 880110 h 12189617"/>
              <a:gd name="connsiteX146" fmla="*/ 3764279 w 10657204"/>
              <a:gd name="connsiteY146" fmla="*/ 598170 h 12189617"/>
              <a:gd name="connsiteX147" fmla="*/ 3749993 w 10657204"/>
              <a:gd name="connsiteY147" fmla="*/ 482442 h 12189617"/>
              <a:gd name="connsiteX148" fmla="*/ 3888103 w 10657204"/>
              <a:gd name="connsiteY148" fmla="*/ 454342 h 12189617"/>
              <a:gd name="connsiteX149" fmla="*/ 4048600 w 10657204"/>
              <a:gd name="connsiteY149" fmla="*/ 380524 h 12189617"/>
              <a:gd name="connsiteX150" fmla="*/ 4135277 w 10657204"/>
              <a:gd name="connsiteY150" fmla="*/ 264320 h 12189617"/>
              <a:gd name="connsiteX151" fmla="*/ 4157185 w 10657204"/>
              <a:gd name="connsiteY151" fmla="*/ 88107 h 12189617"/>
              <a:gd name="connsiteX152" fmla="*/ 4540090 w 10657204"/>
              <a:gd name="connsiteY152" fmla="*/ 14764 h 12189617"/>
              <a:gd name="connsiteX153" fmla="*/ 4637246 w 10657204"/>
              <a:gd name="connsiteY153" fmla="*/ 0 h 1218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</a:cxnLst>
            <a:rect l="l" t="t" r="r" b="b"/>
            <a:pathLst>
              <a:path w="10657204" h="12189617">
                <a:moveTo>
                  <a:pt x="9198293" y="557214"/>
                </a:moveTo>
                <a:lnTo>
                  <a:pt x="5388293" y="771527"/>
                </a:lnTo>
                <a:lnTo>
                  <a:pt x="5386463" y="759328"/>
                </a:lnTo>
                <a:lnTo>
                  <a:pt x="5387339" y="765810"/>
                </a:lnTo>
                <a:cubicBezTo>
                  <a:pt x="5316695" y="788352"/>
                  <a:pt x="5292248" y="787638"/>
                  <a:pt x="5245893" y="814863"/>
                </a:cubicBezTo>
                <a:cubicBezTo>
                  <a:pt x="5199538" y="842088"/>
                  <a:pt x="5173186" y="851455"/>
                  <a:pt x="5109210" y="929163"/>
                </a:cubicBezTo>
                <a:cubicBezTo>
                  <a:pt x="5045234" y="1006871"/>
                  <a:pt x="5022612" y="1117124"/>
                  <a:pt x="5004911" y="1223962"/>
                </a:cubicBezTo>
                <a:lnTo>
                  <a:pt x="4841695" y="1233428"/>
                </a:lnTo>
                <a:lnTo>
                  <a:pt x="5012054" y="1223964"/>
                </a:lnTo>
                <a:lnTo>
                  <a:pt x="4973954" y="1409701"/>
                </a:lnTo>
                <a:lnTo>
                  <a:pt x="4983479" y="1600201"/>
                </a:lnTo>
                <a:lnTo>
                  <a:pt x="5073967" y="1981202"/>
                </a:lnTo>
                <a:cubicBezTo>
                  <a:pt x="5104129" y="2020889"/>
                  <a:pt x="5091429" y="2070102"/>
                  <a:pt x="5164454" y="2100264"/>
                </a:cubicBezTo>
                <a:cubicBezTo>
                  <a:pt x="5212079" y="2128839"/>
                  <a:pt x="5259704" y="2128839"/>
                  <a:pt x="5307329" y="2143126"/>
                </a:cubicBezTo>
                <a:lnTo>
                  <a:pt x="5497830" y="2133602"/>
                </a:lnTo>
                <a:cubicBezTo>
                  <a:pt x="5497854" y="2134100"/>
                  <a:pt x="5497879" y="2134597"/>
                  <a:pt x="5497903" y="2135095"/>
                </a:cubicBezTo>
                <a:lnTo>
                  <a:pt x="9212579" y="1859758"/>
                </a:lnTo>
                <a:cubicBezTo>
                  <a:pt x="9831692" y="1811884"/>
                  <a:pt x="9203055" y="1865711"/>
                  <a:pt x="9212580" y="1847851"/>
                </a:cubicBezTo>
                <a:lnTo>
                  <a:pt x="9269730" y="1752601"/>
                </a:lnTo>
                <a:lnTo>
                  <a:pt x="9198293" y="557214"/>
                </a:lnTo>
                <a:close/>
                <a:moveTo>
                  <a:pt x="4637246" y="0"/>
                </a:moveTo>
                <a:cubicBezTo>
                  <a:pt x="4647882" y="30480"/>
                  <a:pt x="4697412" y="237173"/>
                  <a:pt x="4710429" y="253365"/>
                </a:cubicBezTo>
                <a:cubicBezTo>
                  <a:pt x="4723446" y="269557"/>
                  <a:pt x="4754112" y="314008"/>
                  <a:pt x="4777104" y="337185"/>
                </a:cubicBezTo>
                <a:lnTo>
                  <a:pt x="4848383" y="392430"/>
                </a:lnTo>
                <a:cubicBezTo>
                  <a:pt x="4872143" y="410845"/>
                  <a:pt x="4910851" y="409416"/>
                  <a:pt x="4963000" y="409099"/>
                </a:cubicBezTo>
                <a:lnTo>
                  <a:pt x="5161279" y="390526"/>
                </a:lnTo>
                <a:cubicBezTo>
                  <a:pt x="5162337" y="425451"/>
                  <a:pt x="5163396" y="460376"/>
                  <a:pt x="5164454" y="495301"/>
                </a:cubicBezTo>
                <a:lnTo>
                  <a:pt x="5349239" y="483870"/>
                </a:lnTo>
                <a:lnTo>
                  <a:pt x="5375231" y="676208"/>
                </a:lnTo>
                <a:lnTo>
                  <a:pt x="9207818" y="464345"/>
                </a:lnTo>
                <a:cubicBezTo>
                  <a:pt x="9231630" y="472282"/>
                  <a:pt x="9255442" y="475457"/>
                  <a:pt x="9279254" y="488157"/>
                </a:cubicBezTo>
                <a:cubicBezTo>
                  <a:pt x="9296717" y="519113"/>
                  <a:pt x="9314180" y="528639"/>
                  <a:pt x="9314974" y="559595"/>
                </a:cubicBezTo>
                <a:lnTo>
                  <a:pt x="9379267" y="1795465"/>
                </a:lnTo>
                <a:lnTo>
                  <a:pt x="9800051" y="1766937"/>
                </a:lnTo>
                <a:cubicBezTo>
                  <a:pt x="9800019" y="1766392"/>
                  <a:pt x="9799986" y="1765846"/>
                  <a:pt x="9799954" y="1765301"/>
                </a:cubicBezTo>
                <a:lnTo>
                  <a:pt x="9974579" y="1758951"/>
                </a:lnTo>
                <a:lnTo>
                  <a:pt x="10034904" y="2886076"/>
                </a:lnTo>
                <a:lnTo>
                  <a:pt x="9907904" y="2914651"/>
                </a:lnTo>
                <a:lnTo>
                  <a:pt x="9980929" y="3438526"/>
                </a:lnTo>
                <a:cubicBezTo>
                  <a:pt x="9989924" y="3479007"/>
                  <a:pt x="9982252" y="3476626"/>
                  <a:pt x="10022204" y="3495676"/>
                </a:cubicBezTo>
                <a:cubicBezTo>
                  <a:pt x="10053954" y="3514197"/>
                  <a:pt x="10085704" y="3504143"/>
                  <a:pt x="10117454" y="3508376"/>
                </a:cubicBezTo>
                <a:lnTo>
                  <a:pt x="10646885" y="3481388"/>
                </a:lnTo>
                <a:lnTo>
                  <a:pt x="10657204" y="3686176"/>
                </a:lnTo>
                <a:lnTo>
                  <a:pt x="10193654" y="3705226"/>
                </a:lnTo>
                <a:cubicBezTo>
                  <a:pt x="10176721" y="3709458"/>
                  <a:pt x="10159787" y="3699405"/>
                  <a:pt x="10142854" y="3717926"/>
                </a:cubicBezTo>
                <a:cubicBezTo>
                  <a:pt x="10118777" y="3732742"/>
                  <a:pt x="10128037" y="3747559"/>
                  <a:pt x="10120629" y="3762376"/>
                </a:cubicBezTo>
                <a:cubicBezTo>
                  <a:pt x="10119571" y="3800475"/>
                  <a:pt x="10118512" y="3838576"/>
                  <a:pt x="10117454" y="3876676"/>
                </a:cubicBezTo>
                <a:lnTo>
                  <a:pt x="10023791" y="3879057"/>
                </a:lnTo>
                <a:lnTo>
                  <a:pt x="10033316" y="4024313"/>
                </a:lnTo>
                <a:lnTo>
                  <a:pt x="9695179" y="4019551"/>
                </a:lnTo>
                <a:lnTo>
                  <a:pt x="9633266" y="3531395"/>
                </a:lnTo>
                <a:lnTo>
                  <a:pt x="9499916" y="3422651"/>
                </a:lnTo>
                <a:lnTo>
                  <a:pt x="9485629" y="3309939"/>
                </a:lnTo>
                <a:lnTo>
                  <a:pt x="9557066" y="3298032"/>
                </a:lnTo>
                <a:cubicBezTo>
                  <a:pt x="9572677" y="3293799"/>
                  <a:pt x="9590669" y="3294327"/>
                  <a:pt x="9608661" y="3285332"/>
                </a:cubicBezTo>
                <a:cubicBezTo>
                  <a:pt x="9617789" y="3262313"/>
                  <a:pt x="9583657" y="3073666"/>
                  <a:pt x="9569766" y="2974976"/>
                </a:cubicBezTo>
                <a:lnTo>
                  <a:pt x="9482454" y="2428876"/>
                </a:lnTo>
                <a:lnTo>
                  <a:pt x="9337198" y="2449513"/>
                </a:lnTo>
                <a:cubicBezTo>
                  <a:pt x="9336140" y="2411413"/>
                  <a:pt x="9318412" y="2349501"/>
                  <a:pt x="9317354" y="2311401"/>
                </a:cubicBezTo>
                <a:lnTo>
                  <a:pt x="9212579" y="2305051"/>
                </a:lnTo>
                <a:lnTo>
                  <a:pt x="9212579" y="2302827"/>
                </a:lnTo>
                <a:lnTo>
                  <a:pt x="5511880" y="2423966"/>
                </a:lnTo>
                <a:lnTo>
                  <a:pt x="5512117" y="2428876"/>
                </a:lnTo>
                <a:lnTo>
                  <a:pt x="5412105" y="2428875"/>
                </a:lnTo>
                <a:cubicBezTo>
                  <a:pt x="5374005" y="2465388"/>
                  <a:pt x="5340666" y="2454275"/>
                  <a:pt x="5288279" y="2524126"/>
                </a:cubicBezTo>
                <a:cubicBezTo>
                  <a:pt x="5245417" y="2581276"/>
                  <a:pt x="5288279" y="2676526"/>
                  <a:pt x="5288279" y="2743201"/>
                </a:cubicBezTo>
                <a:lnTo>
                  <a:pt x="5950267" y="4581526"/>
                </a:lnTo>
                <a:lnTo>
                  <a:pt x="5945910" y="4582912"/>
                </a:lnTo>
                <a:lnTo>
                  <a:pt x="6364603" y="6015039"/>
                </a:lnTo>
                <a:cubicBezTo>
                  <a:pt x="6466203" y="6172201"/>
                  <a:pt x="6534466" y="6243638"/>
                  <a:pt x="6731316" y="6357939"/>
                </a:cubicBezTo>
                <a:cubicBezTo>
                  <a:pt x="6907529" y="6465095"/>
                  <a:pt x="6998016" y="6486526"/>
                  <a:pt x="7155179" y="6522244"/>
                </a:cubicBezTo>
                <a:cubicBezTo>
                  <a:pt x="7232172" y="6536929"/>
                  <a:pt x="7309166" y="6546851"/>
                  <a:pt x="7386160" y="6555582"/>
                </a:cubicBezTo>
                <a:lnTo>
                  <a:pt x="7616926" y="6581751"/>
                </a:lnTo>
                <a:cubicBezTo>
                  <a:pt x="7616998" y="6580172"/>
                  <a:pt x="7617069" y="6578592"/>
                  <a:pt x="7617141" y="6577013"/>
                </a:cubicBezTo>
                <a:lnTo>
                  <a:pt x="8131491" y="6672263"/>
                </a:lnTo>
                <a:lnTo>
                  <a:pt x="8707753" y="6715125"/>
                </a:lnTo>
                <a:lnTo>
                  <a:pt x="9450703" y="6686550"/>
                </a:lnTo>
                <a:lnTo>
                  <a:pt x="9831703" y="6696075"/>
                </a:lnTo>
                <a:lnTo>
                  <a:pt x="9826941" y="6596063"/>
                </a:lnTo>
                <a:lnTo>
                  <a:pt x="10169841" y="6586538"/>
                </a:lnTo>
                <a:lnTo>
                  <a:pt x="10226991" y="7448550"/>
                </a:lnTo>
                <a:lnTo>
                  <a:pt x="9912666" y="7358063"/>
                </a:lnTo>
                <a:lnTo>
                  <a:pt x="9669778" y="7705725"/>
                </a:lnTo>
                <a:lnTo>
                  <a:pt x="9503091" y="7543800"/>
                </a:lnTo>
                <a:lnTo>
                  <a:pt x="9184003" y="7386638"/>
                </a:lnTo>
                <a:lnTo>
                  <a:pt x="8483916" y="7158038"/>
                </a:lnTo>
                <a:lnTo>
                  <a:pt x="7598306" y="6996153"/>
                </a:lnTo>
                <a:cubicBezTo>
                  <a:pt x="7598234" y="6997727"/>
                  <a:pt x="7598163" y="6999301"/>
                  <a:pt x="7598091" y="7000875"/>
                </a:cubicBezTo>
                <a:lnTo>
                  <a:pt x="7302816" y="6981825"/>
                </a:lnTo>
                <a:cubicBezTo>
                  <a:pt x="7171847" y="6987382"/>
                  <a:pt x="7100410" y="6947693"/>
                  <a:pt x="6931341" y="7062788"/>
                </a:cubicBezTo>
                <a:cubicBezTo>
                  <a:pt x="6758303" y="7212013"/>
                  <a:pt x="6809104" y="7356476"/>
                  <a:pt x="6812278" y="7510463"/>
                </a:cubicBezTo>
                <a:lnTo>
                  <a:pt x="6878953" y="8305799"/>
                </a:lnTo>
                <a:lnTo>
                  <a:pt x="6878953" y="8305800"/>
                </a:lnTo>
                <a:lnTo>
                  <a:pt x="6866154" y="8579642"/>
                </a:lnTo>
                <a:cubicBezTo>
                  <a:pt x="6861888" y="8670924"/>
                  <a:pt x="6856729" y="8762205"/>
                  <a:pt x="6847997" y="8853486"/>
                </a:cubicBezTo>
                <a:cubicBezTo>
                  <a:pt x="6824184" y="9048749"/>
                  <a:pt x="6786084" y="9244011"/>
                  <a:pt x="6755128" y="9439274"/>
                </a:cubicBezTo>
                <a:lnTo>
                  <a:pt x="6609872" y="10315574"/>
                </a:lnTo>
                <a:lnTo>
                  <a:pt x="6574153" y="10534649"/>
                </a:lnTo>
                <a:cubicBezTo>
                  <a:pt x="6540022" y="10706099"/>
                  <a:pt x="6515415" y="10877549"/>
                  <a:pt x="6471759" y="11048999"/>
                </a:cubicBezTo>
                <a:cubicBezTo>
                  <a:pt x="6444772" y="11206955"/>
                  <a:pt x="6410640" y="11364912"/>
                  <a:pt x="6369366" y="11522868"/>
                </a:cubicBezTo>
                <a:lnTo>
                  <a:pt x="6238397" y="12015786"/>
                </a:lnTo>
                <a:lnTo>
                  <a:pt x="6188390" y="12189617"/>
                </a:lnTo>
                <a:lnTo>
                  <a:pt x="6102666" y="12168187"/>
                </a:lnTo>
                <a:cubicBezTo>
                  <a:pt x="6210616" y="11709399"/>
                  <a:pt x="6339996" y="11250612"/>
                  <a:pt x="6426515" y="10791824"/>
                </a:cubicBezTo>
                <a:cubicBezTo>
                  <a:pt x="6509065" y="10454480"/>
                  <a:pt x="6524940" y="10169524"/>
                  <a:pt x="6574153" y="9858374"/>
                </a:cubicBezTo>
                <a:cubicBezTo>
                  <a:pt x="6628128" y="9474199"/>
                  <a:pt x="6708297" y="9090024"/>
                  <a:pt x="6736078" y="8705849"/>
                </a:cubicBezTo>
                <a:cubicBezTo>
                  <a:pt x="6742428" y="8637587"/>
                  <a:pt x="6746993" y="8569920"/>
                  <a:pt x="6750664" y="8502253"/>
                </a:cubicBezTo>
                <a:lnTo>
                  <a:pt x="6759805" y="8300563"/>
                </a:lnTo>
                <a:lnTo>
                  <a:pt x="6574066" y="8292398"/>
                </a:lnTo>
                <a:lnTo>
                  <a:pt x="6478904" y="9248774"/>
                </a:lnTo>
                <a:cubicBezTo>
                  <a:pt x="6446360" y="9543255"/>
                  <a:pt x="6428103" y="9837737"/>
                  <a:pt x="6381272" y="10132218"/>
                </a:cubicBezTo>
                <a:cubicBezTo>
                  <a:pt x="6355079" y="10360819"/>
                  <a:pt x="6293165" y="10575130"/>
                  <a:pt x="6252684" y="10801349"/>
                </a:cubicBezTo>
                <a:lnTo>
                  <a:pt x="5945504" y="12030074"/>
                </a:lnTo>
                <a:cubicBezTo>
                  <a:pt x="5927248" y="12054681"/>
                  <a:pt x="5944712" y="12060237"/>
                  <a:pt x="5890736" y="12103894"/>
                </a:cubicBezTo>
                <a:cubicBezTo>
                  <a:pt x="5855811" y="12138818"/>
                  <a:pt x="5844699" y="12130881"/>
                  <a:pt x="5821680" y="12144374"/>
                </a:cubicBezTo>
                <a:lnTo>
                  <a:pt x="5745479" y="12115799"/>
                </a:lnTo>
                <a:lnTo>
                  <a:pt x="5759766" y="12046742"/>
                </a:lnTo>
                <a:lnTo>
                  <a:pt x="5840729" y="12068174"/>
                </a:lnTo>
                <a:lnTo>
                  <a:pt x="5935979" y="11753849"/>
                </a:lnTo>
                <a:cubicBezTo>
                  <a:pt x="6056629" y="11185524"/>
                  <a:pt x="6224904" y="10648156"/>
                  <a:pt x="6297929" y="10048874"/>
                </a:cubicBezTo>
                <a:cubicBezTo>
                  <a:pt x="6351904" y="9682955"/>
                  <a:pt x="6367779" y="9350374"/>
                  <a:pt x="6402704" y="9001124"/>
                </a:cubicBezTo>
                <a:lnTo>
                  <a:pt x="6445566" y="8286749"/>
                </a:lnTo>
                <a:lnTo>
                  <a:pt x="6421753" y="7700963"/>
                </a:lnTo>
                <a:lnTo>
                  <a:pt x="6240778" y="7048500"/>
                </a:lnTo>
                <a:cubicBezTo>
                  <a:pt x="6205059" y="6980238"/>
                  <a:pt x="6209822" y="6895306"/>
                  <a:pt x="6133622" y="6843713"/>
                </a:cubicBezTo>
                <a:cubicBezTo>
                  <a:pt x="6045516" y="6774656"/>
                  <a:pt x="5995509" y="6815138"/>
                  <a:pt x="5926453" y="6800850"/>
                </a:cubicBezTo>
                <a:lnTo>
                  <a:pt x="5857397" y="6827044"/>
                </a:lnTo>
                <a:lnTo>
                  <a:pt x="5674041" y="6443663"/>
                </a:lnTo>
                <a:lnTo>
                  <a:pt x="5821678" y="6372225"/>
                </a:lnTo>
                <a:cubicBezTo>
                  <a:pt x="5855016" y="6345238"/>
                  <a:pt x="5895497" y="6353968"/>
                  <a:pt x="5921691" y="6291263"/>
                </a:cubicBezTo>
                <a:cubicBezTo>
                  <a:pt x="5933598" y="6237288"/>
                  <a:pt x="5902640" y="6183313"/>
                  <a:pt x="5893115" y="6129338"/>
                </a:cubicBezTo>
                <a:lnTo>
                  <a:pt x="5528784" y="4714875"/>
                </a:lnTo>
                <a:lnTo>
                  <a:pt x="5530912" y="4714194"/>
                </a:lnTo>
                <a:lnTo>
                  <a:pt x="5445442" y="4486275"/>
                </a:lnTo>
                <a:lnTo>
                  <a:pt x="5178742" y="3705226"/>
                </a:lnTo>
                <a:lnTo>
                  <a:pt x="4745354" y="2281239"/>
                </a:lnTo>
                <a:lnTo>
                  <a:pt x="4497904" y="1253368"/>
                </a:lnTo>
                <a:lnTo>
                  <a:pt x="4495799" y="1253490"/>
                </a:lnTo>
                <a:cubicBezTo>
                  <a:pt x="4445793" y="1166971"/>
                  <a:pt x="4378483" y="1076326"/>
                  <a:pt x="4304823" y="1019176"/>
                </a:cubicBezTo>
                <a:cubicBezTo>
                  <a:pt x="4231163" y="962026"/>
                  <a:pt x="4178220" y="923608"/>
                  <a:pt x="4053839" y="910590"/>
                </a:cubicBezTo>
                <a:lnTo>
                  <a:pt x="3558539" y="941070"/>
                </a:lnTo>
                <a:lnTo>
                  <a:pt x="3086099" y="971550"/>
                </a:lnTo>
                <a:lnTo>
                  <a:pt x="2514601" y="1032510"/>
                </a:lnTo>
                <a:lnTo>
                  <a:pt x="1165860" y="1192530"/>
                </a:lnTo>
                <a:lnTo>
                  <a:pt x="53340" y="1360170"/>
                </a:lnTo>
                <a:lnTo>
                  <a:pt x="0" y="880110"/>
                </a:lnTo>
                <a:lnTo>
                  <a:pt x="3764279" y="598170"/>
                </a:lnTo>
                <a:lnTo>
                  <a:pt x="3749993" y="482442"/>
                </a:lnTo>
                <a:cubicBezTo>
                  <a:pt x="3811905" y="469900"/>
                  <a:pt x="3838335" y="471328"/>
                  <a:pt x="3888103" y="454342"/>
                </a:cubicBezTo>
                <a:cubicBezTo>
                  <a:pt x="3937871" y="437356"/>
                  <a:pt x="4007404" y="412194"/>
                  <a:pt x="4048600" y="380524"/>
                </a:cubicBezTo>
                <a:cubicBezTo>
                  <a:pt x="4089796" y="348854"/>
                  <a:pt x="4117180" y="313056"/>
                  <a:pt x="4135277" y="264320"/>
                </a:cubicBezTo>
                <a:cubicBezTo>
                  <a:pt x="4153374" y="215584"/>
                  <a:pt x="4142659" y="179784"/>
                  <a:pt x="4157185" y="88107"/>
                </a:cubicBezTo>
                <a:lnTo>
                  <a:pt x="4540090" y="14764"/>
                </a:lnTo>
                <a:lnTo>
                  <a:pt x="4637246" y="0"/>
                </a:ln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2557E2-A873-3FBE-442B-85B4B3A78199}"/>
              </a:ext>
            </a:extLst>
          </p:cNvPr>
          <p:cNvSpPr/>
          <p:nvPr/>
        </p:nvSpPr>
        <p:spPr>
          <a:xfrm>
            <a:off x="902555" y="1921254"/>
            <a:ext cx="4304445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Google Street View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ED998C-33FD-EC6A-A038-496815086F8A}"/>
              </a:ext>
            </a:extLst>
          </p:cNvPr>
          <p:cNvSpPr/>
          <p:nvPr/>
        </p:nvSpPr>
        <p:spPr>
          <a:xfrm>
            <a:off x="902554" y="3136612"/>
            <a:ext cx="4304445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Overall Works</a:t>
            </a:r>
          </a:p>
        </p:txBody>
      </p:sp>
    </p:spTree>
    <p:extLst>
      <p:ext uri="{BB962C8B-B14F-4D97-AF65-F5344CB8AC3E}">
        <p14:creationId xmlns:p14="http://schemas.microsoft.com/office/powerpoint/2010/main" val="290514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81E23ED7-6670-3B51-FF83-2B8F5941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12" y="1009650"/>
            <a:ext cx="12277409" cy="12437202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739082-4C08-818A-0F3E-3E77E398BE55}"/>
              </a:ext>
            </a:extLst>
          </p:cNvPr>
          <p:cNvSpPr/>
          <p:nvPr/>
        </p:nvSpPr>
        <p:spPr>
          <a:xfrm>
            <a:off x="1540227" y="1181100"/>
            <a:ext cx="9970114" cy="2549525"/>
          </a:xfrm>
          <a:custGeom>
            <a:avLst/>
            <a:gdLst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161113 w 9970114"/>
              <a:gd name="connsiteY12" fmla="*/ 464345 h 2549525"/>
              <a:gd name="connsiteX13" fmla="*/ 9232549 w 9970114"/>
              <a:gd name="connsiteY13" fmla="*/ 488157 h 2549525"/>
              <a:gd name="connsiteX14" fmla="*/ 9268269 w 9970114"/>
              <a:gd name="connsiteY14" fmla="*/ 559595 h 2549525"/>
              <a:gd name="connsiteX15" fmla="*/ 9280186 w 9970114"/>
              <a:gd name="connsiteY15" fmla="*/ 788669 h 2549525"/>
              <a:gd name="connsiteX16" fmla="*/ 9165420 w 9970114"/>
              <a:gd name="connsiteY16" fmla="*/ 788669 h 2549525"/>
              <a:gd name="connsiteX17" fmla="*/ 9151588 w 9970114"/>
              <a:gd name="connsiteY17" fmla="*/ 557214 h 2549525"/>
              <a:gd name="connsiteX18" fmla="*/ 5341588 w 9970114"/>
              <a:gd name="connsiteY18" fmla="*/ 771527 h 2549525"/>
              <a:gd name="connsiteX19" fmla="*/ 5199188 w 9970114"/>
              <a:gd name="connsiteY19" fmla="*/ 814863 h 2549525"/>
              <a:gd name="connsiteX20" fmla="*/ 5062505 w 9970114"/>
              <a:gd name="connsiteY20" fmla="*/ 929163 h 2549525"/>
              <a:gd name="connsiteX21" fmla="*/ 4269140 w 9970114"/>
              <a:gd name="connsiteY21" fmla="*/ 1027250 h 2549525"/>
              <a:gd name="connsiteX22" fmla="*/ 4153344 w 9970114"/>
              <a:gd name="connsiteY22" fmla="*/ 952502 h 2549525"/>
              <a:gd name="connsiteX23" fmla="*/ 4007134 w 9970114"/>
              <a:gd name="connsiteY23" fmla="*/ 910590 h 2549525"/>
              <a:gd name="connsiteX24" fmla="*/ 3511834 w 9970114"/>
              <a:gd name="connsiteY24" fmla="*/ 941070 h 2549525"/>
              <a:gd name="connsiteX25" fmla="*/ 2467897 w 9970114"/>
              <a:gd name="connsiteY25" fmla="*/ 1032510 h 2549525"/>
              <a:gd name="connsiteX26" fmla="*/ 1119156 w 9970114"/>
              <a:gd name="connsiteY26" fmla="*/ 1192530 h 2549525"/>
              <a:gd name="connsiteX27" fmla="*/ 6636 w 9970114"/>
              <a:gd name="connsiteY27" fmla="*/ 1360170 h 2549525"/>
              <a:gd name="connsiteX28" fmla="*/ 0 w 9970114"/>
              <a:gd name="connsiteY28" fmla="*/ 1262345 h 2549525"/>
              <a:gd name="connsiteX29" fmla="*/ 1165896 w 9970114"/>
              <a:gd name="connsiteY29" fmla="*/ 1085404 h 2549525"/>
              <a:gd name="connsiteX30" fmla="*/ 2443191 w 9970114"/>
              <a:gd name="connsiteY30" fmla="*/ 933813 h 2549525"/>
              <a:gd name="connsiteX31" fmla="*/ 3724845 w 9970114"/>
              <a:gd name="connsiteY31" fmla="*/ 826669 h 2549525"/>
              <a:gd name="connsiteX32" fmla="*/ 5328526 w 9970114"/>
              <a:gd name="connsiteY32" fmla="*/ 680970 h 2549525"/>
              <a:gd name="connsiteX33" fmla="*/ 4252390 w 9970114"/>
              <a:gd name="connsiteY33" fmla="*/ 60925 h 2549525"/>
              <a:gd name="connsiteX34" fmla="*/ 4345225 w 9970114"/>
              <a:gd name="connsiteY34" fmla="*/ 533871 h 2549525"/>
              <a:gd name="connsiteX35" fmla="*/ 4021609 w 9970114"/>
              <a:gd name="connsiteY35" fmla="*/ 548633 h 2549525"/>
              <a:gd name="connsiteX36" fmla="*/ 4023630 w 9970114"/>
              <a:gd name="connsiteY36" fmla="*/ 592919 h 2549525"/>
              <a:gd name="connsiteX37" fmla="*/ 3708774 w 9970114"/>
              <a:gd name="connsiteY37" fmla="*/ 607282 h 2549525"/>
              <a:gd name="connsiteX38" fmla="*/ 3708158 w 9970114"/>
              <a:gd name="connsiteY38" fmla="*/ 598875 h 2549525"/>
              <a:gd name="connsiteX39" fmla="*/ 3717574 w 9970114"/>
              <a:gd name="connsiteY39" fmla="*/ 598170 h 2549525"/>
              <a:gd name="connsiteX40" fmla="*/ 3703288 w 9970114"/>
              <a:gd name="connsiteY40" fmla="*/ 482442 h 2549525"/>
              <a:gd name="connsiteX41" fmla="*/ 3841398 w 9970114"/>
              <a:gd name="connsiteY41" fmla="*/ 454342 h 2549525"/>
              <a:gd name="connsiteX42" fmla="*/ 4001895 w 9970114"/>
              <a:gd name="connsiteY42" fmla="*/ 380524 h 2549525"/>
              <a:gd name="connsiteX43" fmla="*/ 4088572 w 9970114"/>
              <a:gd name="connsiteY43" fmla="*/ 264320 h 2549525"/>
              <a:gd name="connsiteX44" fmla="*/ 4110480 w 9970114"/>
              <a:gd name="connsiteY44" fmla="*/ 88107 h 2549525"/>
              <a:gd name="connsiteX45" fmla="*/ 4590541 w 9970114"/>
              <a:gd name="connsiteY45" fmla="*/ 0 h 2549525"/>
              <a:gd name="connsiteX46" fmla="*/ 4663724 w 9970114"/>
              <a:gd name="connsiteY46" fmla="*/ 253365 h 2549525"/>
              <a:gd name="connsiteX47" fmla="*/ 4730399 w 9970114"/>
              <a:gd name="connsiteY47" fmla="*/ 337185 h 2549525"/>
              <a:gd name="connsiteX48" fmla="*/ 4801678 w 9970114"/>
              <a:gd name="connsiteY48" fmla="*/ 392430 h 2549525"/>
              <a:gd name="connsiteX49" fmla="*/ 4916295 w 9970114"/>
              <a:gd name="connsiteY49" fmla="*/ 409099 h 2549525"/>
              <a:gd name="connsiteX50" fmla="*/ 5114574 w 9970114"/>
              <a:gd name="connsiteY50" fmla="*/ 390526 h 2549525"/>
              <a:gd name="connsiteX51" fmla="*/ 5117749 w 9970114"/>
              <a:gd name="connsiteY51" fmla="*/ 495301 h 2549525"/>
              <a:gd name="connsiteX52" fmla="*/ 5302534 w 9970114"/>
              <a:gd name="connsiteY52" fmla="*/ 483870 h 2549525"/>
              <a:gd name="connsiteX53" fmla="*/ 5303385 w 9970114"/>
              <a:gd name="connsiteY53" fmla="*/ 490162 h 2549525"/>
              <a:gd name="connsiteX54" fmla="*/ 4608188 w 9970114"/>
              <a:gd name="connsiteY54" fmla="*/ 521875 h 2549525"/>
              <a:gd name="connsiteX55" fmla="*/ 4508205 w 9970114"/>
              <a:gd name="connsiteY55" fmla="*/ 12512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92919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5303385 w 9970114"/>
              <a:gd name="connsiteY55" fmla="*/ 490162 h 2549525"/>
              <a:gd name="connsiteX56" fmla="*/ 4608188 w 9970114"/>
              <a:gd name="connsiteY56" fmla="*/ 521875 h 2549525"/>
              <a:gd name="connsiteX57" fmla="*/ 4508205 w 9970114"/>
              <a:gd name="connsiteY57" fmla="*/ 12512 h 2549525"/>
              <a:gd name="connsiteX58" fmla="*/ 4590541 w 9970114"/>
              <a:gd name="connsiteY58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5303385 w 9970114"/>
              <a:gd name="connsiteY55" fmla="*/ 490162 h 2549525"/>
              <a:gd name="connsiteX56" fmla="*/ 4608188 w 9970114"/>
              <a:gd name="connsiteY56" fmla="*/ 521875 h 2549525"/>
              <a:gd name="connsiteX57" fmla="*/ 4508205 w 9970114"/>
              <a:gd name="connsiteY57" fmla="*/ 12512 h 2549525"/>
              <a:gd name="connsiteX58" fmla="*/ 4590541 w 9970114"/>
              <a:gd name="connsiteY58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4608188 w 9970114"/>
              <a:gd name="connsiteY55" fmla="*/ 521875 h 2549525"/>
              <a:gd name="connsiteX56" fmla="*/ 4508205 w 9970114"/>
              <a:gd name="connsiteY56" fmla="*/ 12512 h 2549525"/>
              <a:gd name="connsiteX57" fmla="*/ 4590541 w 9970114"/>
              <a:gd name="connsiteY57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4608188 w 9970114"/>
              <a:gd name="connsiteY54" fmla="*/ 521875 h 2549525"/>
              <a:gd name="connsiteX55" fmla="*/ 4508205 w 9970114"/>
              <a:gd name="connsiteY55" fmla="*/ 12512 h 2549525"/>
              <a:gd name="connsiteX56" fmla="*/ 4590541 w 9970114"/>
              <a:gd name="connsiteY56" fmla="*/ 0 h 25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970114" h="2549525">
                <a:moveTo>
                  <a:pt x="9927874" y="1758951"/>
                </a:moveTo>
                <a:lnTo>
                  <a:pt x="9970114" y="2548164"/>
                </a:lnTo>
                <a:lnTo>
                  <a:pt x="9800873" y="2549525"/>
                </a:lnTo>
                <a:lnTo>
                  <a:pt x="9781846" y="2370364"/>
                </a:lnTo>
                <a:lnTo>
                  <a:pt x="9429399" y="2384426"/>
                </a:lnTo>
                <a:lnTo>
                  <a:pt x="9280968" y="2376488"/>
                </a:lnTo>
                <a:cubicBezTo>
                  <a:pt x="9279910" y="2338388"/>
                  <a:pt x="9271707" y="2349501"/>
                  <a:pt x="9270649" y="2311401"/>
                </a:cubicBezTo>
                <a:lnTo>
                  <a:pt x="9159524" y="2267902"/>
                </a:lnTo>
                <a:lnTo>
                  <a:pt x="7690406" y="2342988"/>
                </a:lnTo>
                <a:cubicBezTo>
                  <a:pt x="7691464" y="2304942"/>
                  <a:pt x="7686173" y="2266896"/>
                  <a:pt x="7687231" y="2228850"/>
                </a:cubicBezTo>
                <a:lnTo>
                  <a:pt x="9775473" y="2130425"/>
                </a:lnTo>
                <a:lnTo>
                  <a:pt x="9759598" y="1770843"/>
                </a:lnTo>
                <a:lnTo>
                  <a:pt x="9927874" y="1758951"/>
                </a:lnTo>
                <a:close/>
                <a:moveTo>
                  <a:pt x="9161113" y="464345"/>
                </a:moveTo>
                <a:cubicBezTo>
                  <a:pt x="9184925" y="472282"/>
                  <a:pt x="9208737" y="475457"/>
                  <a:pt x="9232549" y="488157"/>
                </a:cubicBezTo>
                <a:cubicBezTo>
                  <a:pt x="9250012" y="519113"/>
                  <a:pt x="9267475" y="528639"/>
                  <a:pt x="9268269" y="559595"/>
                </a:cubicBezTo>
                <a:lnTo>
                  <a:pt x="9280186" y="788669"/>
                </a:lnTo>
                <a:lnTo>
                  <a:pt x="9165420" y="788669"/>
                </a:lnTo>
                <a:lnTo>
                  <a:pt x="9151588" y="557214"/>
                </a:lnTo>
                <a:lnTo>
                  <a:pt x="5341588" y="771527"/>
                </a:lnTo>
                <a:cubicBezTo>
                  <a:pt x="5272689" y="778828"/>
                  <a:pt x="5246655" y="790893"/>
                  <a:pt x="5199188" y="814863"/>
                </a:cubicBezTo>
                <a:cubicBezTo>
                  <a:pt x="5151721" y="838833"/>
                  <a:pt x="5126481" y="851455"/>
                  <a:pt x="5062505" y="929163"/>
                </a:cubicBezTo>
                <a:lnTo>
                  <a:pt x="4269140" y="1027250"/>
                </a:lnTo>
                <a:cubicBezTo>
                  <a:pt x="4251690" y="1009364"/>
                  <a:pt x="4197012" y="971945"/>
                  <a:pt x="4153344" y="952502"/>
                </a:cubicBezTo>
                <a:cubicBezTo>
                  <a:pt x="4109676" y="933059"/>
                  <a:pt x="4131515" y="923608"/>
                  <a:pt x="4007134" y="910590"/>
                </a:cubicBezTo>
                <a:lnTo>
                  <a:pt x="3511834" y="941070"/>
                </a:lnTo>
                <a:lnTo>
                  <a:pt x="2467897" y="1032510"/>
                </a:lnTo>
                <a:lnTo>
                  <a:pt x="1119156" y="1192530"/>
                </a:lnTo>
                <a:lnTo>
                  <a:pt x="6636" y="1360170"/>
                </a:lnTo>
                <a:lnTo>
                  <a:pt x="0" y="1262345"/>
                </a:lnTo>
                <a:cubicBezTo>
                  <a:pt x="388632" y="1203365"/>
                  <a:pt x="774882" y="1130097"/>
                  <a:pt x="1165896" y="1085404"/>
                </a:cubicBezTo>
                <a:lnTo>
                  <a:pt x="2443191" y="933813"/>
                </a:lnTo>
                <a:lnTo>
                  <a:pt x="3724845" y="826669"/>
                </a:lnTo>
                <a:lnTo>
                  <a:pt x="5328526" y="680970"/>
                </a:lnTo>
                <a:lnTo>
                  <a:pt x="9161113" y="464345"/>
                </a:lnTo>
                <a:close/>
                <a:moveTo>
                  <a:pt x="4252390" y="60925"/>
                </a:moveTo>
                <a:lnTo>
                  <a:pt x="4345225" y="533871"/>
                </a:lnTo>
                <a:lnTo>
                  <a:pt x="4023630" y="566725"/>
                </a:lnTo>
                <a:lnTo>
                  <a:pt x="3708774" y="607282"/>
                </a:lnTo>
                <a:cubicBezTo>
                  <a:pt x="3708569" y="604480"/>
                  <a:pt x="3708363" y="601677"/>
                  <a:pt x="3708158" y="598875"/>
                </a:cubicBezTo>
                <a:lnTo>
                  <a:pt x="3717574" y="598170"/>
                </a:lnTo>
                <a:lnTo>
                  <a:pt x="3703288" y="482442"/>
                </a:lnTo>
                <a:cubicBezTo>
                  <a:pt x="3765200" y="469900"/>
                  <a:pt x="3791630" y="471328"/>
                  <a:pt x="3841398" y="454342"/>
                </a:cubicBezTo>
                <a:cubicBezTo>
                  <a:pt x="3891166" y="437356"/>
                  <a:pt x="3960699" y="412194"/>
                  <a:pt x="4001895" y="380524"/>
                </a:cubicBezTo>
                <a:cubicBezTo>
                  <a:pt x="4043091" y="348854"/>
                  <a:pt x="4070475" y="313056"/>
                  <a:pt x="4088572" y="264320"/>
                </a:cubicBezTo>
                <a:cubicBezTo>
                  <a:pt x="4106669" y="215584"/>
                  <a:pt x="4095955" y="179784"/>
                  <a:pt x="4110480" y="88107"/>
                </a:cubicBezTo>
                <a:lnTo>
                  <a:pt x="4252390" y="60925"/>
                </a:lnTo>
                <a:close/>
                <a:moveTo>
                  <a:pt x="4590541" y="0"/>
                </a:moveTo>
                <a:cubicBezTo>
                  <a:pt x="4601177" y="30480"/>
                  <a:pt x="4650707" y="237173"/>
                  <a:pt x="4663724" y="253365"/>
                </a:cubicBezTo>
                <a:cubicBezTo>
                  <a:pt x="4676741" y="269557"/>
                  <a:pt x="4707407" y="314008"/>
                  <a:pt x="4730399" y="337185"/>
                </a:cubicBezTo>
                <a:lnTo>
                  <a:pt x="4801678" y="392430"/>
                </a:lnTo>
                <a:cubicBezTo>
                  <a:pt x="4825438" y="410845"/>
                  <a:pt x="4864146" y="409416"/>
                  <a:pt x="4916295" y="409099"/>
                </a:cubicBezTo>
                <a:lnTo>
                  <a:pt x="5114574" y="390526"/>
                </a:lnTo>
                <a:cubicBezTo>
                  <a:pt x="5115632" y="425451"/>
                  <a:pt x="5116691" y="460376"/>
                  <a:pt x="5117749" y="495301"/>
                </a:cubicBezTo>
                <a:lnTo>
                  <a:pt x="4608188" y="521875"/>
                </a:lnTo>
                <a:lnTo>
                  <a:pt x="4508205" y="12512"/>
                </a:lnTo>
                <a:lnTo>
                  <a:pt x="4590541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Header_Box">
            <a:extLst>
              <a:ext uri="{FF2B5EF4-FFF2-40B4-BE49-F238E27FC236}">
                <a16:creationId xmlns:a16="http://schemas.microsoft.com/office/drawing/2014/main" id="{9C49375A-EFC0-B5D3-22B2-42B3EBAC83ED}"/>
              </a:ext>
            </a:extLst>
          </p:cNvPr>
          <p:cNvSpPr/>
          <p:nvPr/>
        </p:nvSpPr>
        <p:spPr>
          <a:xfrm>
            <a:off x="-85413" y="0"/>
            <a:ext cx="12485797" cy="1009650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C9C3A-A61B-27F5-8E88-454AD353A153}"/>
              </a:ext>
            </a:extLst>
          </p:cNvPr>
          <p:cNvSpPr/>
          <p:nvPr/>
        </p:nvSpPr>
        <p:spPr>
          <a:xfrm>
            <a:off x="902554" y="313463"/>
            <a:ext cx="7339746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1 Street Footpath Works in Yellow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98F05FC-E92D-1B70-5DBB-E3E7EEEFB0C5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3" name="Picture 2" descr="Text&#10;&#10;Description automatically generated">
              <a:extLst>
                <a:ext uri="{FF2B5EF4-FFF2-40B4-BE49-F238E27FC236}">
                  <a16:creationId xmlns:a16="http://schemas.microsoft.com/office/drawing/2014/main" id="{A8B2C443-8D1A-32AE-8B77-96B9169686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4" name="Picture 3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D618D28F-81BF-85DD-4C93-2F763F15EC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180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81E23ED7-6670-3B51-FF83-2B8F5941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12" y="1009650"/>
            <a:ext cx="12277409" cy="12437202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739082-4C08-818A-0F3E-3E77E398BE55}"/>
              </a:ext>
            </a:extLst>
          </p:cNvPr>
          <p:cNvSpPr/>
          <p:nvPr/>
        </p:nvSpPr>
        <p:spPr>
          <a:xfrm>
            <a:off x="1540227" y="1181100"/>
            <a:ext cx="9970114" cy="2549525"/>
          </a:xfrm>
          <a:custGeom>
            <a:avLst/>
            <a:gdLst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161113 w 9970114"/>
              <a:gd name="connsiteY12" fmla="*/ 464345 h 2549525"/>
              <a:gd name="connsiteX13" fmla="*/ 9232549 w 9970114"/>
              <a:gd name="connsiteY13" fmla="*/ 488157 h 2549525"/>
              <a:gd name="connsiteX14" fmla="*/ 9268269 w 9970114"/>
              <a:gd name="connsiteY14" fmla="*/ 559595 h 2549525"/>
              <a:gd name="connsiteX15" fmla="*/ 9280186 w 9970114"/>
              <a:gd name="connsiteY15" fmla="*/ 788669 h 2549525"/>
              <a:gd name="connsiteX16" fmla="*/ 9165420 w 9970114"/>
              <a:gd name="connsiteY16" fmla="*/ 788669 h 2549525"/>
              <a:gd name="connsiteX17" fmla="*/ 9151588 w 9970114"/>
              <a:gd name="connsiteY17" fmla="*/ 557214 h 2549525"/>
              <a:gd name="connsiteX18" fmla="*/ 5341588 w 9970114"/>
              <a:gd name="connsiteY18" fmla="*/ 771527 h 2549525"/>
              <a:gd name="connsiteX19" fmla="*/ 5199188 w 9970114"/>
              <a:gd name="connsiteY19" fmla="*/ 814863 h 2549525"/>
              <a:gd name="connsiteX20" fmla="*/ 5062505 w 9970114"/>
              <a:gd name="connsiteY20" fmla="*/ 929163 h 2549525"/>
              <a:gd name="connsiteX21" fmla="*/ 4269140 w 9970114"/>
              <a:gd name="connsiteY21" fmla="*/ 1027250 h 2549525"/>
              <a:gd name="connsiteX22" fmla="*/ 4153344 w 9970114"/>
              <a:gd name="connsiteY22" fmla="*/ 952502 h 2549525"/>
              <a:gd name="connsiteX23" fmla="*/ 4007134 w 9970114"/>
              <a:gd name="connsiteY23" fmla="*/ 910590 h 2549525"/>
              <a:gd name="connsiteX24" fmla="*/ 3511834 w 9970114"/>
              <a:gd name="connsiteY24" fmla="*/ 941070 h 2549525"/>
              <a:gd name="connsiteX25" fmla="*/ 2467897 w 9970114"/>
              <a:gd name="connsiteY25" fmla="*/ 1032510 h 2549525"/>
              <a:gd name="connsiteX26" fmla="*/ 1119156 w 9970114"/>
              <a:gd name="connsiteY26" fmla="*/ 1192530 h 2549525"/>
              <a:gd name="connsiteX27" fmla="*/ 6636 w 9970114"/>
              <a:gd name="connsiteY27" fmla="*/ 1360170 h 2549525"/>
              <a:gd name="connsiteX28" fmla="*/ 0 w 9970114"/>
              <a:gd name="connsiteY28" fmla="*/ 1262345 h 2549525"/>
              <a:gd name="connsiteX29" fmla="*/ 1165896 w 9970114"/>
              <a:gd name="connsiteY29" fmla="*/ 1085404 h 2549525"/>
              <a:gd name="connsiteX30" fmla="*/ 2443191 w 9970114"/>
              <a:gd name="connsiteY30" fmla="*/ 933813 h 2549525"/>
              <a:gd name="connsiteX31" fmla="*/ 3724845 w 9970114"/>
              <a:gd name="connsiteY31" fmla="*/ 826669 h 2549525"/>
              <a:gd name="connsiteX32" fmla="*/ 5328526 w 9970114"/>
              <a:gd name="connsiteY32" fmla="*/ 680970 h 2549525"/>
              <a:gd name="connsiteX33" fmla="*/ 4252390 w 9970114"/>
              <a:gd name="connsiteY33" fmla="*/ 60925 h 2549525"/>
              <a:gd name="connsiteX34" fmla="*/ 4345225 w 9970114"/>
              <a:gd name="connsiteY34" fmla="*/ 533871 h 2549525"/>
              <a:gd name="connsiteX35" fmla="*/ 4021609 w 9970114"/>
              <a:gd name="connsiteY35" fmla="*/ 548633 h 2549525"/>
              <a:gd name="connsiteX36" fmla="*/ 4023630 w 9970114"/>
              <a:gd name="connsiteY36" fmla="*/ 592919 h 2549525"/>
              <a:gd name="connsiteX37" fmla="*/ 3708774 w 9970114"/>
              <a:gd name="connsiteY37" fmla="*/ 607282 h 2549525"/>
              <a:gd name="connsiteX38" fmla="*/ 3708158 w 9970114"/>
              <a:gd name="connsiteY38" fmla="*/ 598875 h 2549525"/>
              <a:gd name="connsiteX39" fmla="*/ 3717574 w 9970114"/>
              <a:gd name="connsiteY39" fmla="*/ 598170 h 2549525"/>
              <a:gd name="connsiteX40" fmla="*/ 3703288 w 9970114"/>
              <a:gd name="connsiteY40" fmla="*/ 482442 h 2549525"/>
              <a:gd name="connsiteX41" fmla="*/ 3841398 w 9970114"/>
              <a:gd name="connsiteY41" fmla="*/ 454342 h 2549525"/>
              <a:gd name="connsiteX42" fmla="*/ 4001895 w 9970114"/>
              <a:gd name="connsiteY42" fmla="*/ 380524 h 2549525"/>
              <a:gd name="connsiteX43" fmla="*/ 4088572 w 9970114"/>
              <a:gd name="connsiteY43" fmla="*/ 264320 h 2549525"/>
              <a:gd name="connsiteX44" fmla="*/ 4110480 w 9970114"/>
              <a:gd name="connsiteY44" fmla="*/ 88107 h 2549525"/>
              <a:gd name="connsiteX45" fmla="*/ 4590541 w 9970114"/>
              <a:gd name="connsiteY45" fmla="*/ 0 h 2549525"/>
              <a:gd name="connsiteX46" fmla="*/ 4663724 w 9970114"/>
              <a:gd name="connsiteY46" fmla="*/ 253365 h 2549525"/>
              <a:gd name="connsiteX47" fmla="*/ 4730399 w 9970114"/>
              <a:gd name="connsiteY47" fmla="*/ 337185 h 2549525"/>
              <a:gd name="connsiteX48" fmla="*/ 4801678 w 9970114"/>
              <a:gd name="connsiteY48" fmla="*/ 392430 h 2549525"/>
              <a:gd name="connsiteX49" fmla="*/ 4916295 w 9970114"/>
              <a:gd name="connsiteY49" fmla="*/ 409099 h 2549525"/>
              <a:gd name="connsiteX50" fmla="*/ 5114574 w 9970114"/>
              <a:gd name="connsiteY50" fmla="*/ 390526 h 2549525"/>
              <a:gd name="connsiteX51" fmla="*/ 5117749 w 9970114"/>
              <a:gd name="connsiteY51" fmla="*/ 495301 h 2549525"/>
              <a:gd name="connsiteX52" fmla="*/ 5302534 w 9970114"/>
              <a:gd name="connsiteY52" fmla="*/ 483870 h 2549525"/>
              <a:gd name="connsiteX53" fmla="*/ 5303385 w 9970114"/>
              <a:gd name="connsiteY53" fmla="*/ 490162 h 2549525"/>
              <a:gd name="connsiteX54" fmla="*/ 4608188 w 9970114"/>
              <a:gd name="connsiteY54" fmla="*/ 521875 h 2549525"/>
              <a:gd name="connsiteX55" fmla="*/ 4508205 w 9970114"/>
              <a:gd name="connsiteY55" fmla="*/ 12512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92919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5303385 w 9970114"/>
              <a:gd name="connsiteY55" fmla="*/ 490162 h 2549525"/>
              <a:gd name="connsiteX56" fmla="*/ 4608188 w 9970114"/>
              <a:gd name="connsiteY56" fmla="*/ 521875 h 2549525"/>
              <a:gd name="connsiteX57" fmla="*/ 4508205 w 9970114"/>
              <a:gd name="connsiteY57" fmla="*/ 12512 h 2549525"/>
              <a:gd name="connsiteX58" fmla="*/ 4590541 w 9970114"/>
              <a:gd name="connsiteY58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5303385 w 9970114"/>
              <a:gd name="connsiteY55" fmla="*/ 490162 h 2549525"/>
              <a:gd name="connsiteX56" fmla="*/ 4608188 w 9970114"/>
              <a:gd name="connsiteY56" fmla="*/ 521875 h 2549525"/>
              <a:gd name="connsiteX57" fmla="*/ 4508205 w 9970114"/>
              <a:gd name="connsiteY57" fmla="*/ 12512 h 2549525"/>
              <a:gd name="connsiteX58" fmla="*/ 4590541 w 9970114"/>
              <a:gd name="connsiteY58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4608188 w 9970114"/>
              <a:gd name="connsiteY55" fmla="*/ 521875 h 2549525"/>
              <a:gd name="connsiteX56" fmla="*/ 4508205 w 9970114"/>
              <a:gd name="connsiteY56" fmla="*/ 12512 h 2549525"/>
              <a:gd name="connsiteX57" fmla="*/ 4590541 w 9970114"/>
              <a:gd name="connsiteY57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4608188 w 9970114"/>
              <a:gd name="connsiteY54" fmla="*/ 521875 h 2549525"/>
              <a:gd name="connsiteX55" fmla="*/ 4508205 w 9970114"/>
              <a:gd name="connsiteY55" fmla="*/ 12512 h 2549525"/>
              <a:gd name="connsiteX56" fmla="*/ 4590541 w 9970114"/>
              <a:gd name="connsiteY56" fmla="*/ 0 h 25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970114" h="2549525">
                <a:moveTo>
                  <a:pt x="9927874" y="1758951"/>
                </a:moveTo>
                <a:lnTo>
                  <a:pt x="9970114" y="2548164"/>
                </a:lnTo>
                <a:lnTo>
                  <a:pt x="9800873" y="2549525"/>
                </a:lnTo>
                <a:lnTo>
                  <a:pt x="9781846" y="2370364"/>
                </a:lnTo>
                <a:lnTo>
                  <a:pt x="9429399" y="2384426"/>
                </a:lnTo>
                <a:lnTo>
                  <a:pt x="9280968" y="2376488"/>
                </a:lnTo>
                <a:cubicBezTo>
                  <a:pt x="9279910" y="2338388"/>
                  <a:pt x="9271707" y="2349501"/>
                  <a:pt x="9270649" y="2311401"/>
                </a:cubicBezTo>
                <a:lnTo>
                  <a:pt x="9159524" y="2267902"/>
                </a:lnTo>
                <a:lnTo>
                  <a:pt x="7690406" y="2342988"/>
                </a:lnTo>
                <a:cubicBezTo>
                  <a:pt x="7691464" y="2304942"/>
                  <a:pt x="7686173" y="2266896"/>
                  <a:pt x="7687231" y="2228850"/>
                </a:cubicBezTo>
                <a:lnTo>
                  <a:pt x="9775473" y="2130425"/>
                </a:lnTo>
                <a:lnTo>
                  <a:pt x="9759598" y="1770843"/>
                </a:lnTo>
                <a:lnTo>
                  <a:pt x="9927874" y="1758951"/>
                </a:lnTo>
                <a:close/>
                <a:moveTo>
                  <a:pt x="9161113" y="464345"/>
                </a:moveTo>
                <a:cubicBezTo>
                  <a:pt x="9184925" y="472282"/>
                  <a:pt x="9208737" y="475457"/>
                  <a:pt x="9232549" y="488157"/>
                </a:cubicBezTo>
                <a:cubicBezTo>
                  <a:pt x="9250012" y="519113"/>
                  <a:pt x="9267475" y="528639"/>
                  <a:pt x="9268269" y="559595"/>
                </a:cubicBezTo>
                <a:lnTo>
                  <a:pt x="9280186" y="788669"/>
                </a:lnTo>
                <a:lnTo>
                  <a:pt x="9165420" y="788669"/>
                </a:lnTo>
                <a:lnTo>
                  <a:pt x="9151588" y="557214"/>
                </a:lnTo>
                <a:lnTo>
                  <a:pt x="5341588" y="771527"/>
                </a:lnTo>
                <a:cubicBezTo>
                  <a:pt x="5272689" y="778828"/>
                  <a:pt x="5246655" y="790893"/>
                  <a:pt x="5199188" y="814863"/>
                </a:cubicBezTo>
                <a:cubicBezTo>
                  <a:pt x="5151721" y="838833"/>
                  <a:pt x="5126481" y="851455"/>
                  <a:pt x="5062505" y="929163"/>
                </a:cubicBezTo>
                <a:lnTo>
                  <a:pt x="4269140" y="1027250"/>
                </a:lnTo>
                <a:cubicBezTo>
                  <a:pt x="4251690" y="1009364"/>
                  <a:pt x="4197012" y="971945"/>
                  <a:pt x="4153344" y="952502"/>
                </a:cubicBezTo>
                <a:cubicBezTo>
                  <a:pt x="4109676" y="933059"/>
                  <a:pt x="4131515" y="923608"/>
                  <a:pt x="4007134" y="910590"/>
                </a:cubicBezTo>
                <a:lnTo>
                  <a:pt x="3511834" y="941070"/>
                </a:lnTo>
                <a:lnTo>
                  <a:pt x="2467897" y="1032510"/>
                </a:lnTo>
                <a:lnTo>
                  <a:pt x="1119156" y="1192530"/>
                </a:lnTo>
                <a:lnTo>
                  <a:pt x="6636" y="1360170"/>
                </a:lnTo>
                <a:lnTo>
                  <a:pt x="0" y="1262345"/>
                </a:lnTo>
                <a:cubicBezTo>
                  <a:pt x="388632" y="1203365"/>
                  <a:pt x="774882" y="1130097"/>
                  <a:pt x="1165896" y="1085404"/>
                </a:cubicBezTo>
                <a:lnTo>
                  <a:pt x="2443191" y="933813"/>
                </a:lnTo>
                <a:lnTo>
                  <a:pt x="3724845" y="826669"/>
                </a:lnTo>
                <a:lnTo>
                  <a:pt x="5328526" y="680970"/>
                </a:lnTo>
                <a:lnTo>
                  <a:pt x="9161113" y="464345"/>
                </a:lnTo>
                <a:close/>
                <a:moveTo>
                  <a:pt x="4252390" y="60925"/>
                </a:moveTo>
                <a:lnTo>
                  <a:pt x="4345225" y="533871"/>
                </a:lnTo>
                <a:lnTo>
                  <a:pt x="4023630" y="566725"/>
                </a:lnTo>
                <a:lnTo>
                  <a:pt x="3708774" y="607282"/>
                </a:lnTo>
                <a:cubicBezTo>
                  <a:pt x="3708569" y="604480"/>
                  <a:pt x="3708363" y="601677"/>
                  <a:pt x="3708158" y="598875"/>
                </a:cubicBezTo>
                <a:lnTo>
                  <a:pt x="3717574" y="598170"/>
                </a:lnTo>
                <a:lnTo>
                  <a:pt x="3703288" y="482442"/>
                </a:lnTo>
                <a:cubicBezTo>
                  <a:pt x="3765200" y="469900"/>
                  <a:pt x="3791630" y="471328"/>
                  <a:pt x="3841398" y="454342"/>
                </a:cubicBezTo>
                <a:cubicBezTo>
                  <a:pt x="3891166" y="437356"/>
                  <a:pt x="3960699" y="412194"/>
                  <a:pt x="4001895" y="380524"/>
                </a:cubicBezTo>
                <a:cubicBezTo>
                  <a:pt x="4043091" y="348854"/>
                  <a:pt x="4070475" y="313056"/>
                  <a:pt x="4088572" y="264320"/>
                </a:cubicBezTo>
                <a:cubicBezTo>
                  <a:pt x="4106669" y="215584"/>
                  <a:pt x="4095955" y="179784"/>
                  <a:pt x="4110480" y="88107"/>
                </a:cubicBezTo>
                <a:lnTo>
                  <a:pt x="4252390" y="60925"/>
                </a:lnTo>
                <a:close/>
                <a:moveTo>
                  <a:pt x="4590541" y="0"/>
                </a:moveTo>
                <a:cubicBezTo>
                  <a:pt x="4601177" y="30480"/>
                  <a:pt x="4650707" y="237173"/>
                  <a:pt x="4663724" y="253365"/>
                </a:cubicBezTo>
                <a:cubicBezTo>
                  <a:pt x="4676741" y="269557"/>
                  <a:pt x="4707407" y="314008"/>
                  <a:pt x="4730399" y="337185"/>
                </a:cubicBezTo>
                <a:lnTo>
                  <a:pt x="4801678" y="392430"/>
                </a:lnTo>
                <a:cubicBezTo>
                  <a:pt x="4825438" y="410845"/>
                  <a:pt x="4864146" y="409416"/>
                  <a:pt x="4916295" y="409099"/>
                </a:cubicBezTo>
                <a:lnTo>
                  <a:pt x="5114574" y="390526"/>
                </a:lnTo>
                <a:cubicBezTo>
                  <a:pt x="5115632" y="425451"/>
                  <a:pt x="5116691" y="460376"/>
                  <a:pt x="5117749" y="495301"/>
                </a:cubicBezTo>
                <a:lnTo>
                  <a:pt x="4608188" y="521875"/>
                </a:lnTo>
                <a:lnTo>
                  <a:pt x="4508205" y="12512"/>
                </a:lnTo>
                <a:lnTo>
                  <a:pt x="4590541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Header_Box">
            <a:extLst>
              <a:ext uri="{FF2B5EF4-FFF2-40B4-BE49-F238E27FC236}">
                <a16:creationId xmlns:a16="http://schemas.microsoft.com/office/drawing/2014/main" id="{91C4B17A-31C4-5077-0CAD-41D7E0EF6289}"/>
              </a:ext>
            </a:extLst>
          </p:cNvPr>
          <p:cNvSpPr/>
          <p:nvPr/>
        </p:nvSpPr>
        <p:spPr>
          <a:xfrm>
            <a:off x="-85413" y="0"/>
            <a:ext cx="12485797" cy="1009650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C9C3A-A61B-27F5-8E88-454AD353A153}"/>
              </a:ext>
            </a:extLst>
          </p:cNvPr>
          <p:cNvSpPr/>
          <p:nvPr/>
        </p:nvSpPr>
        <p:spPr>
          <a:xfrm>
            <a:off x="902554" y="313463"/>
            <a:ext cx="7339746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1 Street Footpath Works in Yellow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312857-42F5-83A6-9510-F87C2405B2C9}"/>
              </a:ext>
            </a:extLst>
          </p:cNvPr>
          <p:cNvSpPr/>
          <p:nvPr/>
        </p:nvSpPr>
        <p:spPr>
          <a:xfrm>
            <a:off x="-85413" y="1009649"/>
            <a:ext cx="12277413" cy="487816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0326F-F4EB-D592-3272-6D0BB6591BC6}"/>
              </a:ext>
            </a:extLst>
          </p:cNvPr>
          <p:cNvSpPr/>
          <p:nvPr/>
        </p:nvSpPr>
        <p:spPr>
          <a:xfrm>
            <a:off x="156522" y="2578029"/>
            <a:ext cx="12035478" cy="46166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Grosvenor Road -  Lane / footpath Closure only - April to September 2024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BC389-0A90-A6E0-2B01-D724EB8D427C}"/>
              </a:ext>
            </a:extLst>
          </p:cNvPr>
          <p:cNvSpPr/>
          <p:nvPr/>
        </p:nvSpPr>
        <p:spPr>
          <a:xfrm>
            <a:off x="156519" y="3552479"/>
            <a:ext cx="12035478" cy="46166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Glengall Street Section 1 – Lane / footpath closure. April/May to June 2024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AA96339-ACFD-CBD5-5324-77EECBE0C384}"/>
              </a:ext>
            </a:extLst>
          </p:cNvPr>
          <p:cNvSpPr/>
          <p:nvPr/>
        </p:nvSpPr>
        <p:spPr>
          <a:xfrm>
            <a:off x="156519" y="4526930"/>
            <a:ext cx="12035478" cy="83099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Great Victoria St Crossing / footpath alignment – Lane / footpath closure – May to August 2024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77628F0-B26F-C3C0-BEE1-236B0FB182EA}"/>
              </a:ext>
            </a:extLst>
          </p:cNvPr>
          <p:cNvSpPr/>
          <p:nvPr/>
        </p:nvSpPr>
        <p:spPr>
          <a:xfrm>
            <a:off x="7239002" y="9587398"/>
            <a:ext cx="1129662" cy="3802266"/>
          </a:xfrm>
          <a:custGeom>
            <a:avLst/>
            <a:gdLst>
              <a:gd name="connsiteX0" fmla="*/ 1010392 w 1129662"/>
              <a:gd name="connsiteY0" fmla="*/ 0 h 3802266"/>
              <a:gd name="connsiteX1" fmla="*/ 1129662 w 1129662"/>
              <a:gd name="connsiteY1" fmla="*/ 0 h 3802266"/>
              <a:gd name="connsiteX2" fmla="*/ 1120674 w 1129662"/>
              <a:gd name="connsiteY2" fmla="*/ 192291 h 3802266"/>
              <a:gd name="connsiteX3" fmla="*/ 1102517 w 1129662"/>
              <a:gd name="connsiteY3" fmla="*/ 466135 h 3802266"/>
              <a:gd name="connsiteX4" fmla="*/ 1009648 w 1129662"/>
              <a:gd name="connsiteY4" fmla="*/ 1051923 h 3802266"/>
              <a:gd name="connsiteX5" fmla="*/ 864392 w 1129662"/>
              <a:gd name="connsiteY5" fmla="*/ 1928223 h 3802266"/>
              <a:gd name="connsiteX6" fmla="*/ 828673 w 1129662"/>
              <a:gd name="connsiteY6" fmla="*/ 2147298 h 3802266"/>
              <a:gd name="connsiteX7" fmla="*/ 726280 w 1129662"/>
              <a:gd name="connsiteY7" fmla="*/ 2661648 h 3802266"/>
              <a:gd name="connsiteX8" fmla="*/ 623886 w 1129662"/>
              <a:gd name="connsiteY8" fmla="*/ 3135517 h 3802266"/>
              <a:gd name="connsiteX9" fmla="*/ 492917 w 1129662"/>
              <a:gd name="connsiteY9" fmla="*/ 3628435 h 3802266"/>
              <a:gd name="connsiteX10" fmla="*/ 442911 w 1129662"/>
              <a:gd name="connsiteY10" fmla="*/ 3802266 h 3802266"/>
              <a:gd name="connsiteX11" fmla="*/ 357187 w 1129662"/>
              <a:gd name="connsiteY11" fmla="*/ 3780836 h 3802266"/>
              <a:gd name="connsiteX12" fmla="*/ 681036 w 1129662"/>
              <a:gd name="connsiteY12" fmla="*/ 2404473 h 3802266"/>
              <a:gd name="connsiteX13" fmla="*/ 828673 w 1129662"/>
              <a:gd name="connsiteY13" fmla="*/ 1471023 h 3802266"/>
              <a:gd name="connsiteX14" fmla="*/ 990598 w 1129662"/>
              <a:gd name="connsiteY14" fmla="*/ 318498 h 3802266"/>
              <a:gd name="connsiteX15" fmla="*/ 1005184 w 1129662"/>
              <a:gd name="connsiteY15" fmla="*/ 114902 h 3802266"/>
              <a:gd name="connsiteX16" fmla="*/ 694050 w 1129662"/>
              <a:gd name="connsiteY16" fmla="*/ 0 h 3802266"/>
              <a:gd name="connsiteX17" fmla="*/ 819138 w 1129662"/>
              <a:gd name="connsiteY17" fmla="*/ 0 h 3802266"/>
              <a:gd name="connsiteX18" fmla="*/ 733424 w 1129662"/>
              <a:gd name="connsiteY18" fmla="*/ 861423 h 3802266"/>
              <a:gd name="connsiteX19" fmla="*/ 635792 w 1129662"/>
              <a:gd name="connsiteY19" fmla="*/ 1744867 h 3802266"/>
              <a:gd name="connsiteX20" fmla="*/ 507204 w 1129662"/>
              <a:gd name="connsiteY20" fmla="*/ 2413998 h 3802266"/>
              <a:gd name="connsiteX21" fmla="*/ 200024 w 1129662"/>
              <a:gd name="connsiteY21" fmla="*/ 3642723 h 3802266"/>
              <a:gd name="connsiteX22" fmla="*/ 145257 w 1129662"/>
              <a:gd name="connsiteY22" fmla="*/ 3716543 h 3802266"/>
              <a:gd name="connsiteX23" fmla="*/ 76201 w 1129662"/>
              <a:gd name="connsiteY23" fmla="*/ 3757023 h 3802266"/>
              <a:gd name="connsiteX24" fmla="*/ 0 w 1129662"/>
              <a:gd name="connsiteY24" fmla="*/ 3728448 h 3802266"/>
              <a:gd name="connsiteX25" fmla="*/ 14287 w 1129662"/>
              <a:gd name="connsiteY25" fmla="*/ 3659391 h 3802266"/>
              <a:gd name="connsiteX26" fmla="*/ 95249 w 1129662"/>
              <a:gd name="connsiteY26" fmla="*/ 3680823 h 3802266"/>
              <a:gd name="connsiteX27" fmla="*/ 190500 w 1129662"/>
              <a:gd name="connsiteY27" fmla="*/ 3366498 h 3802266"/>
              <a:gd name="connsiteX28" fmla="*/ 552449 w 1129662"/>
              <a:gd name="connsiteY28" fmla="*/ 1661523 h 3802266"/>
              <a:gd name="connsiteX29" fmla="*/ 657225 w 1129662"/>
              <a:gd name="connsiteY29" fmla="*/ 613773 h 380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9662" h="3802266">
                <a:moveTo>
                  <a:pt x="1010392" y="0"/>
                </a:moveTo>
                <a:lnTo>
                  <a:pt x="1129662" y="0"/>
                </a:lnTo>
                <a:lnTo>
                  <a:pt x="1120674" y="192291"/>
                </a:lnTo>
                <a:cubicBezTo>
                  <a:pt x="1116408" y="283573"/>
                  <a:pt x="1111249" y="374854"/>
                  <a:pt x="1102517" y="466135"/>
                </a:cubicBezTo>
                <a:cubicBezTo>
                  <a:pt x="1078704" y="661398"/>
                  <a:pt x="1040604" y="856660"/>
                  <a:pt x="1009648" y="1051923"/>
                </a:cubicBezTo>
                <a:lnTo>
                  <a:pt x="864392" y="1928223"/>
                </a:lnTo>
                <a:lnTo>
                  <a:pt x="828673" y="2147298"/>
                </a:lnTo>
                <a:cubicBezTo>
                  <a:pt x="794542" y="2318748"/>
                  <a:pt x="769935" y="2490198"/>
                  <a:pt x="726280" y="2661648"/>
                </a:cubicBezTo>
                <a:cubicBezTo>
                  <a:pt x="699292" y="2819604"/>
                  <a:pt x="665161" y="2977561"/>
                  <a:pt x="623886" y="3135517"/>
                </a:cubicBezTo>
                <a:lnTo>
                  <a:pt x="492917" y="3628435"/>
                </a:lnTo>
                <a:lnTo>
                  <a:pt x="442911" y="3802266"/>
                </a:lnTo>
                <a:lnTo>
                  <a:pt x="357187" y="3780836"/>
                </a:lnTo>
                <a:cubicBezTo>
                  <a:pt x="465137" y="3322048"/>
                  <a:pt x="594517" y="2863261"/>
                  <a:pt x="681036" y="2404473"/>
                </a:cubicBezTo>
                <a:cubicBezTo>
                  <a:pt x="763585" y="2067129"/>
                  <a:pt x="779460" y="1782173"/>
                  <a:pt x="828673" y="1471023"/>
                </a:cubicBezTo>
                <a:cubicBezTo>
                  <a:pt x="882648" y="1086848"/>
                  <a:pt x="962817" y="702673"/>
                  <a:pt x="990598" y="318498"/>
                </a:cubicBezTo>
                <a:cubicBezTo>
                  <a:pt x="996948" y="250236"/>
                  <a:pt x="1001513" y="182569"/>
                  <a:pt x="1005184" y="114902"/>
                </a:cubicBezTo>
                <a:close/>
                <a:moveTo>
                  <a:pt x="694050" y="0"/>
                </a:moveTo>
                <a:lnTo>
                  <a:pt x="819138" y="0"/>
                </a:lnTo>
                <a:lnTo>
                  <a:pt x="733424" y="861423"/>
                </a:lnTo>
                <a:cubicBezTo>
                  <a:pt x="700881" y="1155904"/>
                  <a:pt x="682623" y="1450386"/>
                  <a:pt x="635792" y="1744867"/>
                </a:cubicBezTo>
                <a:cubicBezTo>
                  <a:pt x="609600" y="1973468"/>
                  <a:pt x="547686" y="2187779"/>
                  <a:pt x="507204" y="2413998"/>
                </a:cubicBezTo>
                <a:lnTo>
                  <a:pt x="200024" y="3642723"/>
                </a:lnTo>
                <a:cubicBezTo>
                  <a:pt x="181769" y="3667330"/>
                  <a:pt x="199233" y="3672886"/>
                  <a:pt x="145257" y="3716543"/>
                </a:cubicBezTo>
                <a:cubicBezTo>
                  <a:pt x="110331" y="3751467"/>
                  <a:pt x="99220" y="3743530"/>
                  <a:pt x="76201" y="3757023"/>
                </a:cubicBezTo>
                <a:lnTo>
                  <a:pt x="0" y="3728448"/>
                </a:lnTo>
                <a:lnTo>
                  <a:pt x="14287" y="3659391"/>
                </a:lnTo>
                <a:lnTo>
                  <a:pt x="95249" y="3680823"/>
                </a:lnTo>
                <a:lnTo>
                  <a:pt x="190500" y="3366498"/>
                </a:lnTo>
                <a:cubicBezTo>
                  <a:pt x="311150" y="2798173"/>
                  <a:pt x="479425" y="2260805"/>
                  <a:pt x="552449" y="1661523"/>
                </a:cubicBezTo>
                <a:cubicBezTo>
                  <a:pt x="606424" y="1295604"/>
                  <a:pt x="622299" y="963023"/>
                  <a:pt x="657225" y="613773"/>
                </a:cubicBezTo>
                <a:close/>
              </a:path>
            </a:pathLst>
          </a:custGeom>
          <a:solidFill>
            <a:srgbClr val="00B05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18447D-AEE2-BF0F-33D9-27D5448B6CFA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91DB1E3E-5E15-BEE8-414B-9D7D86DDE8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12" name="Picture 11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A8C95F3E-509E-C154-1C85-668979705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71026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31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aerial view of a city&#10;&#10;Description automatically generated">
            <a:extLst>
              <a:ext uri="{FF2B5EF4-FFF2-40B4-BE49-F238E27FC236}">
                <a16:creationId xmlns:a16="http://schemas.microsoft.com/office/drawing/2014/main" id="{81E23ED7-6670-3B51-FF83-2B8F594181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5412" y="-6543654"/>
            <a:ext cx="12277409" cy="12437202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F739082-4C08-818A-0F3E-3E77E398BE55}"/>
              </a:ext>
            </a:extLst>
          </p:cNvPr>
          <p:cNvSpPr/>
          <p:nvPr/>
        </p:nvSpPr>
        <p:spPr>
          <a:xfrm>
            <a:off x="1540227" y="-6609948"/>
            <a:ext cx="9970114" cy="2549525"/>
          </a:xfrm>
          <a:custGeom>
            <a:avLst/>
            <a:gdLst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161113 w 9970114"/>
              <a:gd name="connsiteY12" fmla="*/ 464345 h 2549525"/>
              <a:gd name="connsiteX13" fmla="*/ 9232549 w 9970114"/>
              <a:gd name="connsiteY13" fmla="*/ 488157 h 2549525"/>
              <a:gd name="connsiteX14" fmla="*/ 9268269 w 9970114"/>
              <a:gd name="connsiteY14" fmla="*/ 559595 h 2549525"/>
              <a:gd name="connsiteX15" fmla="*/ 9280186 w 9970114"/>
              <a:gd name="connsiteY15" fmla="*/ 788669 h 2549525"/>
              <a:gd name="connsiteX16" fmla="*/ 9165420 w 9970114"/>
              <a:gd name="connsiteY16" fmla="*/ 788669 h 2549525"/>
              <a:gd name="connsiteX17" fmla="*/ 9151588 w 9970114"/>
              <a:gd name="connsiteY17" fmla="*/ 557214 h 2549525"/>
              <a:gd name="connsiteX18" fmla="*/ 5341588 w 9970114"/>
              <a:gd name="connsiteY18" fmla="*/ 771527 h 2549525"/>
              <a:gd name="connsiteX19" fmla="*/ 5199188 w 9970114"/>
              <a:gd name="connsiteY19" fmla="*/ 814863 h 2549525"/>
              <a:gd name="connsiteX20" fmla="*/ 5062505 w 9970114"/>
              <a:gd name="connsiteY20" fmla="*/ 929163 h 2549525"/>
              <a:gd name="connsiteX21" fmla="*/ 4269140 w 9970114"/>
              <a:gd name="connsiteY21" fmla="*/ 1027250 h 2549525"/>
              <a:gd name="connsiteX22" fmla="*/ 4153344 w 9970114"/>
              <a:gd name="connsiteY22" fmla="*/ 952502 h 2549525"/>
              <a:gd name="connsiteX23" fmla="*/ 4007134 w 9970114"/>
              <a:gd name="connsiteY23" fmla="*/ 910590 h 2549525"/>
              <a:gd name="connsiteX24" fmla="*/ 3511834 w 9970114"/>
              <a:gd name="connsiteY24" fmla="*/ 941070 h 2549525"/>
              <a:gd name="connsiteX25" fmla="*/ 2467897 w 9970114"/>
              <a:gd name="connsiteY25" fmla="*/ 1032510 h 2549525"/>
              <a:gd name="connsiteX26" fmla="*/ 1119156 w 9970114"/>
              <a:gd name="connsiteY26" fmla="*/ 1192530 h 2549525"/>
              <a:gd name="connsiteX27" fmla="*/ 6636 w 9970114"/>
              <a:gd name="connsiteY27" fmla="*/ 1360170 h 2549525"/>
              <a:gd name="connsiteX28" fmla="*/ 0 w 9970114"/>
              <a:gd name="connsiteY28" fmla="*/ 1262345 h 2549525"/>
              <a:gd name="connsiteX29" fmla="*/ 1165896 w 9970114"/>
              <a:gd name="connsiteY29" fmla="*/ 1085404 h 2549525"/>
              <a:gd name="connsiteX30" fmla="*/ 2443191 w 9970114"/>
              <a:gd name="connsiteY30" fmla="*/ 933813 h 2549525"/>
              <a:gd name="connsiteX31" fmla="*/ 3724845 w 9970114"/>
              <a:gd name="connsiteY31" fmla="*/ 826669 h 2549525"/>
              <a:gd name="connsiteX32" fmla="*/ 5328526 w 9970114"/>
              <a:gd name="connsiteY32" fmla="*/ 680970 h 2549525"/>
              <a:gd name="connsiteX33" fmla="*/ 4252390 w 9970114"/>
              <a:gd name="connsiteY33" fmla="*/ 60925 h 2549525"/>
              <a:gd name="connsiteX34" fmla="*/ 4345225 w 9970114"/>
              <a:gd name="connsiteY34" fmla="*/ 533871 h 2549525"/>
              <a:gd name="connsiteX35" fmla="*/ 4021609 w 9970114"/>
              <a:gd name="connsiteY35" fmla="*/ 548633 h 2549525"/>
              <a:gd name="connsiteX36" fmla="*/ 4023630 w 9970114"/>
              <a:gd name="connsiteY36" fmla="*/ 592919 h 2549525"/>
              <a:gd name="connsiteX37" fmla="*/ 3708774 w 9970114"/>
              <a:gd name="connsiteY37" fmla="*/ 607282 h 2549525"/>
              <a:gd name="connsiteX38" fmla="*/ 3708158 w 9970114"/>
              <a:gd name="connsiteY38" fmla="*/ 598875 h 2549525"/>
              <a:gd name="connsiteX39" fmla="*/ 3717574 w 9970114"/>
              <a:gd name="connsiteY39" fmla="*/ 598170 h 2549525"/>
              <a:gd name="connsiteX40" fmla="*/ 3703288 w 9970114"/>
              <a:gd name="connsiteY40" fmla="*/ 482442 h 2549525"/>
              <a:gd name="connsiteX41" fmla="*/ 3841398 w 9970114"/>
              <a:gd name="connsiteY41" fmla="*/ 454342 h 2549525"/>
              <a:gd name="connsiteX42" fmla="*/ 4001895 w 9970114"/>
              <a:gd name="connsiteY42" fmla="*/ 380524 h 2549525"/>
              <a:gd name="connsiteX43" fmla="*/ 4088572 w 9970114"/>
              <a:gd name="connsiteY43" fmla="*/ 264320 h 2549525"/>
              <a:gd name="connsiteX44" fmla="*/ 4110480 w 9970114"/>
              <a:gd name="connsiteY44" fmla="*/ 88107 h 2549525"/>
              <a:gd name="connsiteX45" fmla="*/ 4590541 w 9970114"/>
              <a:gd name="connsiteY45" fmla="*/ 0 h 2549525"/>
              <a:gd name="connsiteX46" fmla="*/ 4663724 w 9970114"/>
              <a:gd name="connsiteY46" fmla="*/ 253365 h 2549525"/>
              <a:gd name="connsiteX47" fmla="*/ 4730399 w 9970114"/>
              <a:gd name="connsiteY47" fmla="*/ 337185 h 2549525"/>
              <a:gd name="connsiteX48" fmla="*/ 4801678 w 9970114"/>
              <a:gd name="connsiteY48" fmla="*/ 392430 h 2549525"/>
              <a:gd name="connsiteX49" fmla="*/ 4916295 w 9970114"/>
              <a:gd name="connsiteY49" fmla="*/ 409099 h 2549525"/>
              <a:gd name="connsiteX50" fmla="*/ 5114574 w 9970114"/>
              <a:gd name="connsiteY50" fmla="*/ 390526 h 2549525"/>
              <a:gd name="connsiteX51" fmla="*/ 5117749 w 9970114"/>
              <a:gd name="connsiteY51" fmla="*/ 495301 h 2549525"/>
              <a:gd name="connsiteX52" fmla="*/ 5302534 w 9970114"/>
              <a:gd name="connsiteY52" fmla="*/ 483870 h 2549525"/>
              <a:gd name="connsiteX53" fmla="*/ 5303385 w 9970114"/>
              <a:gd name="connsiteY53" fmla="*/ 490162 h 2549525"/>
              <a:gd name="connsiteX54" fmla="*/ 4608188 w 9970114"/>
              <a:gd name="connsiteY54" fmla="*/ 521875 h 2549525"/>
              <a:gd name="connsiteX55" fmla="*/ 4508205 w 9970114"/>
              <a:gd name="connsiteY55" fmla="*/ 12512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92919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5303385 w 9970114"/>
              <a:gd name="connsiteY55" fmla="*/ 490162 h 2549525"/>
              <a:gd name="connsiteX56" fmla="*/ 4608188 w 9970114"/>
              <a:gd name="connsiteY56" fmla="*/ 521875 h 2549525"/>
              <a:gd name="connsiteX57" fmla="*/ 4508205 w 9970114"/>
              <a:gd name="connsiteY57" fmla="*/ 12512 h 2549525"/>
              <a:gd name="connsiteX58" fmla="*/ 4590541 w 9970114"/>
              <a:gd name="connsiteY58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5303385 w 9970114"/>
              <a:gd name="connsiteY55" fmla="*/ 490162 h 2549525"/>
              <a:gd name="connsiteX56" fmla="*/ 4608188 w 9970114"/>
              <a:gd name="connsiteY56" fmla="*/ 521875 h 2549525"/>
              <a:gd name="connsiteX57" fmla="*/ 4508205 w 9970114"/>
              <a:gd name="connsiteY57" fmla="*/ 12512 h 2549525"/>
              <a:gd name="connsiteX58" fmla="*/ 4590541 w 9970114"/>
              <a:gd name="connsiteY58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5302534 w 9970114"/>
              <a:gd name="connsiteY54" fmla="*/ 483870 h 2549525"/>
              <a:gd name="connsiteX55" fmla="*/ 4608188 w 9970114"/>
              <a:gd name="connsiteY55" fmla="*/ 521875 h 2549525"/>
              <a:gd name="connsiteX56" fmla="*/ 4508205 w 9970114"/>
              <a:gd name="connsiteY56" fmla="*/ 12512 h 2549525"/>
              <a:gd name="connsiteX57" fmla="*/ 4590541 w 9970114"/>
              <a:gd name="connsiteY57" fmla="*/ 0 h 2549525"/>
              <a:gd name="connsiteX0" fmla="*/ 9927874 w 9970114"/>
              <a:gd name="connsiteY0" fmla="*/ 1758951 h 2549525"/>
              <a:gd name="connsiteX1" fmla="*/ 9970114 w 9970114"/>
              <a:gd name="connsiteY1" fmla="*/ 2548164 h 2549525"/>
              <a:gd name="connsiteX2" fmla="*/ 9800873 w 9970114"/>
              <a:gd name="connsiteY2" fmla="*/ 2549525 h 2549525"/>
              <a:gd name="connsiteX3" fmla="*/ 9781846 w 9970114"/>
              <a:gd name="connsiteY3" fmla="*/ 2370364 h 2549525"/>
              <a:gd name="connsiteX4" fmla="*/ 9429399 w 9970114"/>
              <a:gd name="connsiteY4" fmla="*/ 2384426 h 2549525"/>
              <a:gd name="connsiteX5" fmla="*/ 9280968 w 9970114"/>
              <a:gd name="connsiteY5" fmla="*/ 2376488 h 2549525"/>
              <a:gd name="connsiteX6" fmla="*/ 9270649 w 9970114"/>
              <a:gd name="connsiteY6" fmla="*/ 2311401 h 2549525"/>
              <a:gd name="connsiteX7" fmla="*/ 9159524 w 9970114"/>
              <a:gd name="connsiteY7" fmla="*/ 2267902 h 2549525"/>
              <a:gd name="connsiteX8" fmla="*/ 7690406 w 9970114"/>
              <a:gd name="connsiteY8" fmla="*/ 2342988 h 2549525"/>
              <a:gd name="connsiteX9" fmla="*/ 7687231 w 9970114"/>
              <a:gd name="connsiteY9" fmla="*/ 2228850 h 2549525"/>
              <a:gd name="connsiteX10" fmla="*/ 9775473 w 9970114"/>
              <a:gd name="connsiteY10" fmla="*/ 2130425 h 2549525"/>
              <a:gd name="connsiteX11" fmla="*/ 9759598 w 9970114"/>
              <a:gd name="connsiteY11" fmla="*/ 1770843 h 2549525"/>
              <a:gd name="connsiteX12" fmla="*/ 9927874 w 9970114"/>
              <a:gd name="connsiteY12" fmla="*/ 1758951 h 2549525"/>
              <a:gd name="connsiteX13" fmla="*/ 9161113 w 9970114"/>
              <a:gd name="connsiteY13" fmla="*/ 464345 h 2549525"/>
              <a:gd name="connsiteX14" fmla="*/ 9232549 w 9970114"/>
              <a:gd name="connsiteY14" fmla="*/ 488157 h 2549525"/>
              <a:gd name="connsiteX15" fmla="*/ 9268269 w 9970114"/>
              <a:gd name="connsiteY15" fmla="*/ 559595 h 2549525"/>
              <a:gd name="connsiteX16" fmla="*/ 9280186 w 9970114"/>
              <a:gd name="connsiteY16" fmla="*/ 788669 h 2549525"/>
              <a:gd name="connsiteX17" fmla="*/ 9165420 w 9970114"/>
              <a:gd name="connsiteY17" fmla="*/ 788669 h 2549525"/>
              <a:gd name="connsiteX18" fmla="*/ 9151588 w 9970114"/>
              <a:gd name="connsiteY18" fmla="*/ 557214 h 2549525"/>
              <a:gd name="connsiteX19" fmla="*/ 5341588 w 9970114"/>
              <a:gd name="connsiteY19" fmla="*/ 771527 h 2549525"/>
              <a:gd name="connsiteX20" fmla="*/ 5199188 w 9970114"/>
              <a:gd name="connsiteY20" fmla="*/ 814863 h 2549525"/>
              <a:gd name="connsiteX21" fmla="*/ 5062505 w 9970114"/>
              <a:gd name="connsiteY21" fmla="*/ 929163 h 2549525"/>
              <a:gd name="connsiteX22" fmla="*/ 4269140 w 9970114"/>
              <a:gd name="connsiteY22" fmla="*/ 1027250 h 2549525"/>
              <a:gd name="connsiteX23" fmla="*/ 4153344 w 9970114"/>
              <a:gd name="connsiteY23" fmla="*/ 952502 h 2549525"/>
              <a:gd name="connsiteX24" fmla="*/ 4007134 w 9970114"/>
              <a:gd name="connsiteY24" fmla="*/ 910590 h 2549525"/>
              <a:gd name="connsiteX25" fmla="*/ 3511834 w 9970114"/>
              <a:gd name="connsiteY25" fmla="*/ 941070 h 2549525"/>
              <a:gd name="connsiteX26" fmla="*/ 2467897 w 9970114"/>
              <a:gd name="connsiteY26" fmla="*/ 1032510 h 2549525"/>
              <a:gd name="connsiteX27" fmla="*/ 1119156 w 9970114"/>
              <a:gd name="connsiteY27" fmla="*/ 1192530 h 2549525"/>
              <a:gd name="connsiteX28" fmla="*/ 6636 w 9970114"/>
              <a:gd name="connsiteY28" fmla="*/ 1360170 h 2549525"/>
              <a:gd name="connsiteX29" fmla="*/ 0 w 9970114"/>
              <a:gd name="connsiteY29" fmla="*/ 1262345 h 2549525"/>
              <a:gd name="connsiteX30" fmla="*/ 1165896 w 9970114"/>
              <a:gd name="connsiteY30" fmla="*/ 1085404 h 2549525"/>
              <a:gd name="connsiteX31" fmla="*/ 2443191 w 9970114"/>
              <a:gd name="connsiteY31" fmla="*/ 933813 h 2549525"/>
              <a:gd name="connsiteX32" fmla="*/ 3724845 w 9970114"/>
              <a:gd name="connsiteY32" fmla="*/ 826669 h 2549525"/>
              <a:gd name="connsiteX33" fmla="*/ 5328526 w 9970114"/>
              <a:gd name="connsiteY33" fmla="*/ 680970 h 2549525"/>
              <a:gd name="connsiteX34" fmla="*/ 9161113 w 9970114"/>
              <a:gd name="connsiteY34" fmla="*/ 464345 h 2549525"/>
              <a:gd name="connsiteX35" fmla="*/ 4252390 w 9970114"/>
              <a:gd name="connsiteY35" fmla="*/ 60925 h 2549525"/>
              <a:gd name="connsiteX36" fmla="*/ 4345225 w 9970114"/>
              <a:gd name="connsiteY36" fmla="*/ 533871 h 2549525"/>
              <a:gd name="connsiteX37" fmla="*/ 4023630 w 9970114"/>
              <a:gd name="connsiteY37" fmla="*/ 566725 h 2549525"/>
              <a:gd name="connsiteX38" fmla="*/ 3708774 w 9970114"/>
              <a:gd name="connsiteY38" fmla="*/ 607282 h 2549525"/>
              <a:gd name="connsiteX39" fmla="*/ 3708158 w 9970114"/>
              <a:gd name="connsiteY39" fmla="*/ 598875 h 2549525"/>
              <a:gd name="connsiteX40" fmla="*/ 3717574 w 9970114"/>
              <a:gd name="connsiteY40" fmla="*/ 598170 h 2549525"/>
              <a:gd name="connsiteX41" fmla="*/ 3703288 w 9970114"/>
              <a:gd name="connsiteY41" fmla="*/ 482442 h 2549525"/>
              <a:gd name="connsiteX42" fmla="*/ 3841398 w 9970114"/>
              <a:gd name="connsiteY42" fmla="*/ 454342 h 2549525"/>
              <a:gd name="connsiteX43" fmla="*/ 4001895 w 9970114"/>
              <a:gd name="connsiteY43" fmla="*/ 380524 h 2549525"/>
              <a:gd name="connsiteX44" fmla="*/ 4088572 w 9970114"/>
              <a:gd name="connsiteY44" fmla="*/ 264320 h 2549525"/>
              <a:gd name="connsiteX45" fmla="*/ 4110480 w 9970114"/>
              <a:gd name="connsiteY45" fmla="*/ 88107 h 2549525"/>
              <a:gd name="connsiteX46" fmla="*/ 4252390 w 9970114"/>
              <a:gd name="connsiteY46" fmla="*/ 60925 h 2549525"/>
              <a:gd name="connsiteX47" fmla="*/ 4590541 w 9970114"/>
              <a:gd name="connsiteY47" fmla="*/ 0 h 2549525"/>
              <a:gd name="connsiteX48" fmla="*/ 4663724 w 9970114"/>
              <a:gd name="connsiteY48" fmla="*/ 253365 h 2549525"/>
              <a:gd name="connsiteX49" fmla="*/ 4730399 w 9970114"/>
              <a:gd name="connsiteY49" fmla="*/ 337185 h 2549525"/>
              <a:gd name="connsiteX50" fmla="*/ 4801678 w 9970114"/>
              <a:gd name="connsiteY50" fmla="*/ 392430 h 2549525"/>
              <a:gd name="connsiteX51" fmla="*/ 4916295 w 9970114"/>
              <a:gd name="connsiteY51" fmla="*/ 409099 h 2549525"/>
              <a:gd name="connsiteX52" fmla="*/ 5114574 w 9970114"/>
              <a:gd name="connsiteY52" fmla="*/ 390526 h 2549525"/>
              <a:gd name="connsiteX53" fmla="*/ 5117749 w 9970114"/>
              <a:gd name="connsiteY53" fmla="*/ 495301 h 2549525"/>
              <a:gd name="connsiteX54" fmla="*/ 4608188 w 9970114"/>
              <a:gd name="connsiteY54" fmla="*/ 521875 h 2549525"/>
              <a:gd name="connsiteX55" fmla="*/ 4508205 w 9970114"/>
              <a:gd name="connsiteY55" fmla="*/ 12512 h 2549525"/>
              <a:gd name="connsiteX56" fmla="*/ 4590541 w 9970114"/>
              <a:gd name="connsiteY56" fmla="*/ 0 h 254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9970114" h="2549525">
                <a:moveTo>
                  <a:pt x="9927874" y="1758951"/>
                </a:moveTo>
                <a:lnTo>
                  <a:pt x="9970114" y="2548164"/>
                </a:lnTo>
                <a:lnTo>
                  <a:pt x="9800873" y="2549525"/>
                </a:lnTo>
                <a:lnTo>
                  <a:pt x="9781846" y="2370364"/>
                </a:lnTo>
                <a:lnTo>
                  <a:pt x="9429399" y="2384426"/>
                </a:lnTo>
                <a:lnTo>
                  <a:pt x="9280968" y="2376488"/>
                </a:lnTo>
                <a:cubicBezTo>
                  <a:pt x="9279910" y="2338388"/>
                  <a:pt x="9271707" y="2349501"/>
                  <a:pt x="9270649" y="2311401"/>
                </a:cubicBezTo>
                <a:lnTo>
                  <a:pt x="9159524" y="2267902"/>
                </a:lnTo>
                <a:lnTo>
                  <a:pt x="7690406" y="2342988"/>
                </a:lnTo>
                <a:cubicBezTo>
                  <a:pt x="7691464" y="2304942"/>
                  <a:pt x="7686173" y="2266896"/>
                  <a:pt x="7687231" y="2228850"/>
                </a:cubicBezTo>
                <a:lnTo>
                  <a:pt x="9775473" y="2130425"/>
                </a:lnTo>
                <a:lnTo>
                  <a:pt x="9759598" y="1770843"/>
                </a:lnTo>
                <a:lnTo>
                  <a:pt x="9927874" y="1758951"/>
                </a:lnTo>
                <a:close/>
                <a:moveTo>
                  <a:pt x="9161113" y="464345"/>
                </a:moveTo>
                <a:cubicBezTo>
                  <a:pt x="9184925" y="472282"/>
                  <a:pt x="9208737" y="475457"/>
                  <a:pt x="9232549" y="488157"/>
                </a:cubicBezTo>
                <a:cubicBezTo>
                  <a:pt x="9250012" y="519113"/>
                  <a:pt x="9267475" y="528639"/>
                  <a:pt x="9268269" y="559595"/>
                </a:cubicBezTo>
                <a:lnTo>
                  <a:pt x="9280186" y="788669"/>
                </a:lnTo>
                <a:lnTo>
                  <a:pt x="9165420" y="788669"/>
                </a:lnTo>
                <a:lnTo>
                  <a:pt x="9151588" y="557214"/>
                </a:lnTo>
                <a:lnTo>
                  <a:pt x="5341588" y="771527"/>
                </a:lnTo>
                <a:cubicBezTo>
                  <a:pt x="5272689" y="778828"/>
                  <a:pt x="5246655" y="790893"/>
                  <a:pt x="5199188" y="814863"/>
                </a:cubicBezTo>
                <a:cubicBezTo>
                  <a:pt x="5151721" y="838833"/>
                  <a:pt x="5126481" y="851455"/>
                  <a:pt x="5062505" y="929163"/>
                </a:cubicBezTo>
                <a:lnTo>
                  <a:pt x="4269140" y="1027250"/>
                </a:lnTo>
                <a:cubicBezTo>
                  <a:pt x="4251690" y="1009364"/>
                  <a:pt x="4197012" y="971945"/>
                  <a:pt x="4153344" y="952502"/>
                </a:cubicBezTo>
                <a:cubicBezTo>
                  <a:pt x="4109676" y="933059"/>
                  <a:pt x="4131515" y="923608"/>
                  <a:pt x="4007134" y="910590"/>
                </a:cubicBezTo>
                <a:lnTo>
                  <a:pt x="3511834" y="941070"/>
                </a:lnTo>
                <a:lnTo>
                  <a:pt x="2467897" y="1032510"/>
                </a:lnTo>
                <a:lnTo>
                  <a:pt x="1119156" y="1192530"/>
                </a:lnTo>
                <a:lnTo>
                  <a:pt x="6636" y="1360170"/>
                </a:lnTo>
                <a:lnTo>
                  <a:pt x="0" y="1262345"/>
                </a:lnTo>
                <a:cubicBezTo>
                  <a:pt x="388632" y="1203365"/>
                  <a:pt x="774882" y="1130097"/>
                  <a:pt x="1165896" y="1085404"/>
                </a:cubicBezTo>
                <a:lnTo>
                  <a:pt x="2443191" y="933813"/>
                </a:lnTo>
                <a:lnTo>
                  <a:pt x="3724845" y="826669"/>
                </a:lnTo>
                <a:lnTo>
                  <a:pt x="5328526" y="680970"/>
                </a:lnTo>
                <a:lnTo>
                  <a:pt x="9161113" y="464345"/>
                </a:lnTo>
                <a:close/>
                <a:moveTo>
                  <a:pt x="4252390" y="60925"/>
                </a:moveTo>
                <a:lnTo>
                  <a:pt x="4345225" y="533871"/>
                </a:lnTo>
                <a:lnTo>
                  <a:pt x="4023630" y="566725"/>
                </a:lnTo>
                <a:lnTo>
                  <a:pt x="3708774" y="607282"/>
                </a:lnTo>
                <a:cubicBezTo>
                  <a:pt x="3708569" y="604480"/>
                  <a:pt x="3708363" y="601677"/>
                  <a:pt x="3708158" y="598875"/>
                </a:cubicBezTo>
                <a:lnTo>
                  <a:pt x="3717574" y="598170"/>
                </a:lnTo>
                <a:lnTo>
                  <a:pt x="3703288" y="482442"/>
                </a:lnTo>
                <a:cubicBezTo>
                  <a:pt x="3765200" y="469900"/>
                  <a:pt x="3791630" y="471328"/>
                  <a:pt x="3841398" y="454342"/>
                </a:cubicBezTo>
                <a:cubicBezTo>
                  <a:pt x="3891166" y="437356"/>
                  <a:pt x="3960699" y="412194"/>
                  <a:pt x="4001895" y="380524"/>
                </a:cubicBezTo>
                <a:cubicBezTo>
                  <a:pt x="4043091" y="348854"/>
                  <a:pt x="4070475" y="313056"/>
                  <a:pt x="4088572" y="264320"/>
                </a:cubicBezTo>
                <a:cubicBezTo>
                  <a:pt x="4106669" y="215584"/>
                  <a:pt x="4095955" y="179784"/>
                  <a:pt x="4110480" y="88107"/>
                </a:cubicBezTo>
                <a:lnTo>
                  <a:pt x="4252390" y="60925"/>
                </a:lnTo>
                <a:close/>
                <a:moveTo>
                  <a:pt x="4590541" y="0"/>
                </a:moveTo>
                <a:cubicBezTo>
                  <a:pt x="4601177" y="30480"/>
                  <a:pt x="4650707" y="237173"/>
                  <a:pt x="4663724" y="253365"/>
                </a:cubicBezTo>
                <a:cubicBezTo>
                  <a:pt x="4676741" y="269557"/>
                  <a:pt x="4707407" y="314008"/>
                  <a:pt x="4730399" y="337185"/>
                </a:cubicBezTo>
                <a:lnTo>
                  <a:pt x="4801678" y="392430"/>
                </a:lnTo>
                <a:cubicBezTo>
                  <a:pt x="4825438" y="410845"/>
                  <a:pt x="4864146" y="409416"/>
                  <a:pt x="4916295" y="409099"/>
                </a:cubicBezTo>
                <a:lnTo>
                  <a:pt x="5114574" y="390526"/>
                </a:lnTo>
                <a:cubicBezTo>
                  <a:pt x="5115632" y="425451"/>
                  <a:pt x="5116691" y="460376"/>
                  <a:pt x="5117749" y="495301"/>
                </a:cubicBezTo>
                <a:lnTo>
                  <a:pt x="4608188" y="521875"/>
                </a:lnTo>
                <a:lnTo>
                  <a:pt x="4508205" y="12512"/>
                </a:lnTo>
                <a:lnTo>
                  <a:pt x="4590541" y="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8" name="Header_Box">
            <a:extLst>
              <a:ext uri="{FF2B5EF4-FFF2-40B4-BE49-F238E27FC236}">
                <a16:creationId xmlns:a16="http://schemas.microsoft.com/office/drawing/2014/main" id="{13E7FB5F-48F8-6A07-9707-780DE5B7EC32}"/>
              </a:ext>
            </a:extLst>
          </p:cNvPr>
          <p:cNvSpPr/>
          <p:nvPr/>
        </p:nvSpPr>
        <p:spPr>
          <a:xfrm>
            <a:off x="-85413" y="0"/>
            <a:ext cx="12485797" cy="1009650"/>
          </a:xfrm>
          <a:prstGeom prst="rect">
            <a:avLst/>
          </a:prstGeom>
          <a:solidFill>
            <a:srgbClr val="0131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0C9C3A-A61B-27F5-8E88-454AD353A153}"/>
              </a:ext>
            </a:extLst>
          </p:cNvPr>
          <p:cNvSpPr/>
          <p:nvPr/>
        </p:nvSpPr>
        <p:spPr>
          <a:xfrm>
            <a:off x="902554" y="313463"/>
            <a:ext cx="8456050" cy="58477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Phase 1A – Sandy Row Footpath Resurfacing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312857-42F5-83A6-9510-F87C2405B2C9}"/>
              </a:ext>
            </a:extLst>
          </p:cNvPr>
          <p:cNvSpPr/>
          <p:nvPr/>
        </p:nvSpPr>
        <p:spPr>
          <a:xfrm>
            <a:off x="-85413" y="1009649"/>
            <a:ext cx="12277413" cy="4878169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tx1">
                  <a:alpha val="2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40326F-F4EB-D592-3272-6D0BB6591BC6}"/>
              </a:ext>
            </a:extLst>
          </p:cNvPr>
          <p:cNvSpPr/>
          <p:nvPr/>
        </p:nvSpPr>
        <p:spPr>
          <a:xfrm>
            <a:off x="156522" y="2345883"/>
            <a:ext cx="7082477" cy="95410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Proposed dates for this work: May to September 2024 - TBC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0BC389-0A90-A6E0-2B01-D724EB8D427C}"/>
              </a:ext>
            </a:extLst>
          </p:cNvPr>
          <p:cNvSpPr/>
          <p:nvPr/>
        </p:nvSpPr>
        <p:spPr>
          <a:xfrm>
            <a:off x="156519" y="3552479"/>
            <a:ext cx="7082483" cy="954107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79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This would be completed as lane closures only to facilitate the works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9A9A00D-BCC9-1523-843A-3C41AFDFAF86}"/>
              </a:ext>
            </a:extLst>
          </p:cNvPr>
          <p:cNvSpPr/>
          <p:nvPr/>
        </p:nvSpPr>
        <p:spPr>
          <a:xfrm>
            <a:off x="7239002" y="2019891"/>
            <a:ext cx="1129662" cy="3802266"/>
          </a:xfrm>
          <a:custGeom>
            <a:avLst/>
            <a:gdLst>
              <a:gd name="connsiteX0" fmla="*/ 1010392 w 1129662"/>
              <a:gd name="connsiteY0" fmla="*/ 0 h 3802266"/>
              <a:gd name="connsiteX1" fmla="*/ 1129662 w 1129662"/>
              <a:gd name="connsiteY1" fmla="*/ 0 h 3802266"/>
              <a:gd name="connsiteX2" fmla="*/ 1120674 w 1129662"/>
              <a:gd name="connsiteY2" fmla="*/ 192291 h 3802266"/>
              <a:gd name="connsiteX3" fmla="*/ 1102517 w 1129662"/>
              <a:gd name="connsiteY3" fmla="*/ 466135 h 3802266"/>
              <a:gd name="connsiteX4" fmla="*/ 1009648 w 1129662"/>
              <a:gd name="connsiteY4" fmla="*/ 1051923 h 3802266"/>
              <a:gd name="connsiteX5" fmla="*/ 864392 w 1129662"/>
              <a:gd name="connsiteY5" fmla="*/ 1928223 h 3802266"/>
              <a:gd name="connsiteX6" fmla="*/ 828673 w 1129662"/>
              <a:gd name="connsiteY6" fmla="*/ 2147298 h 3802266"/>
              <a:gd name="connsiteX7" fmla="*/ 726280 w 1129662"/>
              <a:gd name="connsiteY7" fmla="*/ 2661648 h 3802266"/>
              <a:gd name="connsiteX8" fmla="*/ 623886 w 1129662"/>
              <a:gd name="connsiteY8" fmla="*/ 3135517 h 3802266"/>
              <a:gd name="connsiteX9" fmla="*/ 492917 w 1129662"/>
              <a:gd name="connsiteY9" fmla="*/ 3628435 h 3802266"/>
              <a:gd name="connsiteX10" fmla="*/ 442911 w 1129662"/>
              <a:gd name="connsiteY10" fmla="*/ 3802266 h 3802266"/>
              <a:gd name="connsiteX11" fmla="*/ 357187 w 1129662"/>
              <a:gd name="connsiteY11" fmla="*/ 3780836 h 3802266"/>
              <a:gd name="connsiteX12" fmla="*/ 681036 w 1129662"/>
              <a:gd name="connsiteY12" fmla="*/ 2404473 h 3802266"/>
              <a:gd name="connsiteX13" fmla="*/ 828673 w 1129662"/>
              <a:gd name="connsiteY13" fmla="*/ 1471023 h 3802266"/>
              <a:gd name="connsiteX14" fmla="*/ 990598 w 1129662"/>
              <a:gd name="connsiteY14" fmla="*/ 318498 h 3802266"/>
              <a:gd name="connsiteX15" fmla="*/ 1005184 w 1129662"/>
              <a:gd name="connsiteY15" fmla="*/ 114902 h 3802266"/>
              <a:gd name="connsiteX16" fmla="*/ 694050 w 1129662"/>
              <a:gd name="connsiteY16" fmla="*/ 0 h 3802266"/>
              <a:gd name="connsiteX17" fmla="*/ 819138 w 1129662"/>
              <a:gd name="connsiteY17" fmla="*/ 0 h 3802266"/>
              <a:gd name="connsiteX18" fmla="*/ 733424 w 1129662"/>
              <a:gd name="connsiteY18" fmla="*/ 861423 h 3802266"/>
              <a:gd name="connsiteX19" fmla="*/ 635792 w 1129662"/>
              <a:gd name="connsiteY19" fmla="*/ 1744867 h 3802266"/>
              <a:gd name="connsiteX20" fmla="*/ 507204 w 1129662"/>
              <a:gd name="connsiteY20" fmla="*/ 2413998 h 3802266"/>
              <a:gd name="connsiteX21" fmla="*/ 200024 w 1129662"/>
              <a:gd name="connsiteY21" fmla="*/ 3642723 h 3802266"/>
              <a:gd name="connsiteX22" fmla="*/ 145257 w 1129662"/>
              <a:gd name="connsiteY22" fmla="*/ 3716543 h 3802266"/>
              <a:gd name="connsiteX23" fmla="*/ 76201 w 1129662"/>
              <a:gd name="connsiteY23" fmla="*/ 3757023 h 3802266"/>
              <a:gd name="connsiteX24" fmla="*/ 0 w 1129662"/>
              <a:gd name="connsiteY24" fmla="*/ 3728448 h 3802266"/>
              <a:gd name="connsiteX25" fmla="*/ 14287 w 1129662"/>
              <a:gd name="connsiteY25" fmla="*/ 3659391 h 3802266"/>
              <a:gd name="connsiteX26" fmla="*/ 95249 w 1129662"/>
              <a:gd name="connsiteY26" fmla="*/ 3680823 h 3802266"/>
              <a:gd name="connsiteX27" fmla="*/ 190500 w 1129662"/>
              <a:gd name="connsiteY27" fmla="*/ 3366498 h 3802266"/>
              <a:gd name="connsiteX28" fmla="*/ 552449 w 1129662"/>
              <a:gd name="connsiteY28" fmla="*/ 1661523 h 3802266"/>
              <a:gd name="connsiteX29" fmla="*/ 657225 w 1129662"/>
              <a:gd name="connsiteY29" fmla="*/ 613773 h 3802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129662" h="3802266">
                <a:moveTo>
                  <a:pt x="1010392" y="0"/>
                </a:moveTo>
                <a:lnTo>
                  <a:pt x="1129662" y="0"/>
                </a:lnTo>
                <a:lnTo>
                  <a:pt x="1120674" y="192291"/>
                </a:lnTo>
                <a:cubicBezTo>
                  <a:pt x="1116408" y="283573"/>
                  <a:pt x="1111249" y="374854"/>
                  <a:pt x="1102517" y="466135"/>
                </a:cubicBezTo>
                <a:cubicBezTo>
                  <a:pt x="1078704" y="661398"/>
                  <a:pt x="1040604" y="856660"/>
                  <a:pt x="1009648" y="1051923"/>
                </a:cubicBezTo>
                <a:lnTo>
                  <a:pt x="864392" y="1928223"/>
                </a:lnTo>
                <a:lnTo>
                  <a:pt x="828673" y="2147298"/>
                </a:lnTo>
                <a:cubicBezTo>
                  <a:pt x="794542" y="2318748"/>
                  <a:pt x="769935" y="2490198"/>
                  <a:pt x="726280" y="2661648"/>
                </a:cubicBezTo>
                <a:cubicBezTo>
                  <a:pt x="699292" y="2819604"/>
                  <a:pt x="665161" y="2977561"/>
                  <a:pt x="623886" y="3135517"/>
                </a:cubicBezTo>
                <a:lnTo>
                  <a:pt x="492917" y="3628435"/>
                </a:lnTo>
                <a:lnTo>
                  <a:pt x="442911" y="3802266"/>
                </a:lnTo>
                <a:lnTo>
                  <a:pt x="357187" y="3780836"/>
                </a:lnTo>
                <a:cubicBezTo>
                  <a:pt x="465137" y="3322048"/>
                  <a:pt x="594517" y="2863261"/>
                  <a:pt x="681036" y="2404473"/>
                </a:cubicBezTo>
                <a:cubicBezTo>
                  <a:pt x="763585" y="2067129"/>
                  <a:pt x="779460" y="1782173"/>
                  <a:pt x="828673" y="1471023"/>
                </a:cubicBezTo>
                <a:cubicBezTo>
                  <a:pt x="882648" y="1086848"/>
                  <a:pt x="962817" y="702673"/>
                  <a:pt x="990598" y="318498"/>
                </a:cubicBezTo>
                <a:cubicBezTo>
                  <a:pt x="996948" y="250236"/>
                  <a:pt x="1001513" y="182569"/>
                  <a:pt x="1005184" y="114902"/>
                </a:cubicBezTo>
                <a:close/>
                <a:moveTo>
                  <a:pt x="694050" y="0"/>
                </a:moveTo>
                <a:lnTo>
                  <a:pt x="819138" y="0"/>
                </a:lnTo>
                <a:lnTo>
                  <a:pt x="733424" y="861423"/>
                </a:lnTo>
                <a:cubicBezTo>
                  <a:pt x="700881" y="1155904"/>
                  <a:pt x="682623" y="1450386"/>
                  <a:pt x="635792" y="1744867"/>
                </a:cubicBezTo>
                <a:cubicBezTo>
                  <a:pt x="609600" y="1973468"/>
                  <a:pt x="547686" y="2187779"/>
                  <a:pt x="507204" y="2413998"/>
                </a:cubicBezTo>
                <a:lnTo>
                  <a:pt x="200024" y="3642723"/>
                </a:lnTo>
                <a:cubicBezTo>
                  <a:pt x="181769" y="3667330"/>
                  <a:pt x="199233" y="3672886"/>
                  <a:pt x="145257" y="3716543"/>
                </a:cubicBezTo>
                <a:cubicBezTo>
                  <a:pt x="110331" y="3751467"/>
                  <a:pt x="99220" y="3743530"/>
                  <a:pt x="76201" y="3757023"/>
                </a:cubicBezTo>
                <a:lnTo>
                  <a:pt x="0" y="3728448"/>
                </a:lnTo>
                <a:lnTo>
                  <a:pt x="14287" y="3659391"/>
                </a:lnTo>
                <a:lnTo>
                  <a:pt x="95249" y="3680823"/>
                </a:lnTo>
                <a:lnTo>
                  <a:pt x="190500" y="3366498"/>
                </a:lnTo>
                <a:cubicBezTo>
                  <a:pt x="311150" y="2798173"/>
                  <a:pt x="479425" y="2260805"/>
                  <a:pt x="552449" y="1661523"/>
                </a:cubicBezTo>
                <a:cubicBezTo>
                  <a:pt x="606424" y="1295604"/>
                  <a:pt x="622299" y="963023"/>
                  <a:pt x="657225" y="613773"/>
                </a:cubicBezTo>
                <a:close/>
              </a:path>
            </a:pathLst>
          </a:custGeom>
          <a:solidFill>
            <a:srgbClr val="A701A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D1655A-C18B-AFCF-3695-54C2F05DB2F4}"/>
              </a:ext>
            </a:extLst>
          </p:cNvPr>
          <p:cNvGrpSpPr/>
          <p:nvPr/>
        </p:nvGrpSpPr>
        <p:grpSpPr>
          <a:xfrm>
            <a:off x="-2" y="5887819"/>
            <a:ext cx="12192000" cy="970181"/>
            <a:chOff x="-2" y="4643673"/>
            <a:chExt cx="12192000" cy="970181"/>
          </a:xfrm>
        </p:grpSpPr>
        <p:pic>
          <p:nvPicPr>
            <p:cNvPr id="9" name="Picture 8" descr="Text&#10;&#10;Description automatically generated">
              <a:extLst>
                <a:ext uri="{FF2B5EF4-FFF2-40B4-BE49-F238E27FC236}">
                  <a16:creationId xmlns:a16="http://schemas.microsoft.com/office/drawing/2014/main" id="{7EFC833C-146E-73FE-8D3B-5D234CB35F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" y="4643673"/>
              <a:ext cx="12192000" cy="970181"/>
            </a:xfrm>
            <a:prstGeom prst="rect">
              <a:avLst/>
            </a:prstGeom>
          </p:spPr>
        </p:pic>
        <p:pic>
          <p:nvPicPr>
            <p:cNvPr id="10" name="Picture 9" descr="A picture containing text, font, graphics, screenshot&#10;&#10;Description automatically generated">
              <a:extLst>
                <a:ext uri="{FF2B5EF4-FFF2-40B4-BE49-F238E27FC236}">
                  <a16:creationId xmlns:a16="http://schemas.microsoft.com/office/drawing/2014/main" id="{B5CADA00-86C2-79B3-631C-5BB52E8D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1021" t="17147" r="20682" b="16659"/>
            <a:stretch/>
          </p:blipFill>
          <p:spPr>
            <a:xfrm>
              <a:off x="6261100" y="4748998"/>
              <a:ext cx="946149" cy="759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9778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0">
        <p159:morph option="byObjec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276f894-c668-4580-9cd5-697a9f0f3fd8">5XW7ZQH23HKW-1494159537-50744</_dlc_DocId>
    <_dlc_DocIdUrl xmlns="3276f894-c668-4580-9cd5-697a9f0f3fd8">
      <Url>https://gsacyr.sharepoint.com/sites/SPCConstruccionPlanificacion/_layouts/15/DocIdRedir.aspx?ID=5XW7ZQH23HKW-1494159537-50744</Url>
      <Description>5XW7ZQH23HKW-1494159537-50744</Description>
    </_dlc_DocIdUrl>
    <Fecha_x0020_del_x0020_correo xmlns="0ca852d6-6e7a-4788-88c2-15b2c60d559f" xsi:nil="true"/>
    <Proyecto xmlns="0ca852d6-6e7a-4788-88c2-15b2c60d559f" xsi:nil="true"/>
    <A_x00f1_o_x002d_Mes xmlns="0ca852d6-6e7a-4788-88c2-15b2c60d559f" xsi:nil="true"/>
    <lcf76f155ced4ddcb4097134ff3c332f xmlns="0ca852d6-6e7a-4788-88c2-15b2c60d559f">
      <Terms xmlns="http://schemas.microsoft.com/office/infopath/2007/PartnerControls"/>
    </lcf76f155ced4ddcb4097134ff3c332f>
    <Tipo_x0020_de_x0020_documento xmlns="0ca852d6-6e7a-4788-88c2-15b2c60d559f" xsi:nil="true"/>
    <TaxCatchAll xmlns="3276f894-c668-4580-9cd5-697a9f0f3fd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A77197DDFA8914189FA4B2F58002AB9" ma:contentTypeVersion="21" ma:contentTypeDescription="Crear nuevo documento." ma:contentTypeScope="" ma:versionID="2a489e6fcb53b21a918e998ee919c393">
  <xsd:schema xmlns:xsd="http://www.w3.org/2001/XMLSchema" xmlns:xs="http://www.w3.org/2001/XMLSchema" xmlns:p="http://schemas.microsoft.com/office/2006/metadata/properties" xmlns:ns2="3276f894-c668-4580-9cd5-697a9f0f3fd8" xmlns:ns3="0ca852d6-6e7a-4788-88c2-15b2c60d559f" targetNamespace="http://schemas.microsoft.com/office/2006/metadata/properties" ma:root="true" ma:fieldsID="bfa7a6095792504ede84e71a260e67d2" ns2:_="" ns3:_="">
    <xsd:import namespace="3276f894-c668-4580-9cd5-697a9f0f3fd8"/>
    <xsd:import namespace="0ca852d6-6e7a-4788-88c2-15b2c60d559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Tipo_x0020_de_x0020_documento" minOccurs="0"/>
                <xsd:element ref="ns3:A_x00f1_o_x002d_Mes" minOccurs="0"/>
                <xsd:element ref="ns3:Proyecto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Fecha_x0020_del_x0020_correo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6f894-c668-4580-9cd5-697a9f0f3fd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4ce9aea2-d9e5-42e7-888c-50da37b6eaf0}" ma:internalName="TaxCatchAll" ma:showField="CatchAllData" ma:web="3276f894-c668-4580-9cd5-697a9f0f3f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a852d6-6e7a-4788-88c2-15b2c60d559f" elementFormDefault="qualified">
    <xsd:import namespace="http://schemas.microsoft.com/office/2006/documentManagement/types"/>
    <xsd:import namespace="http://schemas.microsoft.com/office/infopath/2007/PartnerControls"/>
    <xsd:element name="Tipo_x0020_de_x0020_documento" ma:index="11" nillable="true" ma:displayName="Tipo de documento" ma:description="Tipo de documento en planficación" ma:format="Dropdown" ma:internalName="Tipo_x0020_de_x0020_documento">
      <xsd:simpleType>
        <xsd:restriction base="dms:Choice">
          <xsd:enumeration value="Línea Base"/>
          <xsd:enumeration value="Seguimiento"/>
          <xsd:enumeration value="Informe"/>
          <xsd:enumeration value="Datos de proyecto"/>
          <xsd:enumeration value="Drafts"/>
          <xsd:enumeration value="Impactos"/>
          <xsd:enumeration value="Escenarios"/>
          <xsd:enumeration value="Comunicaciones"/>
          <xsd:enumeration value="Actas de reunión"/>
        </xsd:restriction>
      </xsd:simpleType>
    </xsd:element>
    <xsd:element name="A_x00f1_o_x002d_Mes" ma:index="12" nillable="true" ma:displayName="Año-Mes" ma:format="Dropdown" ma:internalName="A_x00f1_o_x002d_Mes">
      <xsd:simpleType>
        <xsd:restriction base="dms:Choice">
          <xsd:enumeration value="201801"/>
          <xsd:enumeration value="201802"/>
          <xsd:enumeration value="201803"/>
          <xsd:enumeration value="201804"/>
          <xsd:enumeration value="201805"/>
          <xsd:enumeration value="201806"/>
          <xsd:enumeration value="201807"/>
          <xsd:enumeration value="201808"/>
          <xsd:enumeration value="201809"/>
          <xsd:enumeration value="201810"/>
          <xsd:enumeration value="201811"/>
          <xsd:enumeration value="201812"/>
          <xsd:enumeration value="201901"/>
          <xsd:enumeration value="201902"/>
          <xsd:enumeration value="201903"/>
          <xsd:enumeration value="201904"/>
          <xsd:enumeration value="201905"/>
          <xsd:enumeration value="201906"/>
          <xsd:enumeration value="201907"/>
          <xsd:enumeration value="201908"/>
          <xsd:enumeration value="201909"/>
          <xsd:enumeration value="201910"/>
          <xsd:enumeration value="201911"/>
          <xsd:enumeration value="201912"/>
          <xsd:enumeration value="202001"/>
          <xsd:enumeration value="202002"/>
          <xsd:enumeration value="202003"/>
          <xsd:enumeration value="202004"/>
          <xsd:enumeration value="202005"/>
          <xsd:enumeration value="202006"/>
          <xsd:enumeration value="202007"/>
          <xsd:enumeration value="202008"/>
          <xsd:enumeration value="202009"/>
          <xsd:enumeration value="202010"/>
          <xsd:enumeration value="202011"/>
          <xsd:enumeration value="202012"/>
        </xsd:restriction>
      </xsd:simpleType>
    </xsd:element>
    <xsd:element name="Proyecto" ma:index="13" nillable="true" ma:displayName="Proyecto" ma:format="Dropdown" ma:internalName="Proyecto">
      <xsd:simpleType>
        <xsd:restriction base="dms:Choice">
          <xsd:enumeration value="Reino Unido HQ"/>
          <xsd:enumeration value="A-6"/>
          <xsd:enumeration value="UU"/>
          <xsd:enumeration value="Tram Edimburgo"/>
        </xsd:restriction>
      </xsd:simple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Fecha_x0020_del_x0020_correo" ma:index="18" nillable="true" ma:displayName="Fecha del correo" ma:format="DateOnly" ma:internalName="Fecha_x0020_del_x0020_correo">
      <xsd:simpleType>
        <xsd:restriction base="dms:DateTime"/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Etiquetas de imagen" ma:readOnly="false" ma:fieldId="{5cf76f15-5ced-4ddc-b409-7134ff3c332f}" ma:taxonomyMulti="true" ma:sspId="c2d3044d-3162-4af8-817a-ddad689d586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90E5D30-C2E4-47CC-9AE8-DFA2FE375E5E}">
  <ds:schemaRefs>
    <ds:schemaRef ds:uri="http://purl.org/dc/terms/"/>
    <ds:schemaRef ds:uri="http://schemas.microsoft.com/office/infopath/2007/PartnerControls"/>
    <ds:schemaRef ds:uri="http://purl.org/dc/elements/1.1/"/>
    <ds:schemaRef ds:uri="3276f894-c668-4580-9cd5-697a9f0f3fd8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0ca852d6-6e7a-4788-88c2-15b2c60d559f"/>
  </ds:schemaRefs>
</ds:datastoreItem>
</file>

<file path=customXml/itemProps2.xml><?xml version="1.0" encoding="utf-8"?>
<ds:datastoreItem xmlns:ds="http://schemas.openxmlformats.org/officeDocument/2006/customXml" ds:itemID="{7D5143F8-148A-451A-B804-E65A4F8FB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6D4E45-8512-4C6B-B162-45E8A66688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76f894-c668-4580-9cd5-697a9f0f3fd8"/>
    <ds:schemaRef ds:uri="0ca852d6-6e7a-4788-88c2-15b2c60d55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7D1E404-1134-4081-BB24-90BDEBAFA04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13827</TotalTime>
  <Words>433</Words>
  <Application>Microsoft Office PowerPoint</Application>
  <PresentationFormat>Widescreen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BTH Collaboration Concept Graphic Themes</dc:title>
  <dc:creator>David Procter</dc:creator>
  <cp:lastModifiedBy>Claire Graham</cp:lastModifiedBy>
  <cp:revision>90</cp:revision>
  <dcterms:created xsi:type="dcterms:W3CDTF">2021-03-18T21:26:07Z</dcterms:created>
  <dcterms:modified xsi:type="dcterms:W3CDTF">2024-04-16T11:49:07Z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0x0101008A77197DDFA8914189FA4B2F58002AB9</vt:lpwstr>
  </property>
  <property fmtid="{D5CDD505-2E9C-101B-9397-08002B2CF9AE}" pid="3" name="_dlc_DocIdItemGuid">
    <vt:lpwstr>aa83e2ba-b635-40ff-b7c3-59177f9ef59b</vt:lpwstr>
  </property>
  <property fmtid="{D5CDD505-2E9C-101B-9397-08002B2CF9AE}" pid="4" name="MediaServiceImageTags">
    <vt:lpwstr/>
  </property>
</Properties>
</file>